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24" r:id="rId10"/>
    <p:sldId id="264" r:id="rId11"/>
    <p:sldId id="265" r:id="rId12"/>
    <p:sldId id="266" r:id="rId13"/>
    <p:sldId id="267" r:id="rId14"/>
    <p:sldId id="268" r:id="rId15"/>
    <p:sldId id="269" r:id="rId16"/>
    <p:sldId id="314" r:id="rId17"/>
    <p:sldId id="315" r:id="rId18"/>
    <p:sldId id="316" r:id="rId19"/>
    <p:sldId id="317" r:id="rId20"/>
    <p:sldId id="325" r:id="rId21"/>
    <p:sldId id="318" r:id="rId22"/>
    <p:sldId id="319" r:id="rId23"/>
    <p:sldId id="320" r:id="rId24"/>
    <p:sldId id="326" r:id="rId25"/>
    <p:sldId id="321" r:id="rId26"/>
    <p:sldId id="313" r:id="rId27"/>
    <p:sldId id="290" r:id="rId28"/>
    <p:sldId id="277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22" r:id="rId52"/>
    <p:sldId id="32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DDFB4-9398-4907-BE03-53D1C8BA3F27}" v="306" dt="2024-08-14T17:35:35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nett Stice" userId="69b8655fac15624f" providerId="LiveId" clId="{275DDFB4-9398-4907-BE03-53D1C8BA3F27}"/>
    <pc:docChg chg="undo custSel addSld delSld modSld">
      <pc:chgData name="Bennett Stice" userId="69b8655fac15624f" providerId="LiveId" clId="{275DDFB4-9398-4907-BE03-53D1C8BA3F27}" dt="2024-08-14T18:31:14.577" v="3027" actId="20577"/>
      <pc:docMkLst>
        <pc:docMk/>
      </pc:docMkLst>
      <pc:sldChg chg="modSp mod">
        <pc:chgData name="Bennett Stice" userId="69b8655fac15624f" providerId="LiveId" clId="{275DDFB4-9398-4907-BE03-53D1C8BA3F27}" dt="2024-08-13T17:54:20.404" v="2270" actId="20577"/>
        <pc:sldMkLst>
          <pc:docMk/>
          <pc:sldMk cId="1490936341" sldId="256"/>
        </pc:sldMkLst>
        <pc:spChg chg="mod">
          <ac:chgData name="Bennett Stice" userId="69b8655fac15624f" providerId="LiveId" clId="{275DDFB4-9398-4907-BE03-53D1C8BA3F27}" dt="2024-08-13T17:54:20.404" v="2270" actId="20577"/>
          <ac:spMkLst>
            <pc:docMk/>
            <pc:sldMk cId="1490936341" sldId="256"/>
            <ac:spMk id="3" creationId="{54615138-A092-413D-248E-74DD284C1FE7}"/>
          </ac:spMkLst>
        </pc:spChg>
      </pc:sldChg>
      <pc:sldChg chg="modSp mod">
        <pc:chgData name="Bennett Stice" userId="69b8655fac15624f" providerId="LiveId" clId="{275DDFB4-9398-4907-BE03-53D1C8BA3F27}" dt="2024-08-13T18:00:21.815" v="2274" actId="20577"/>
        <pc:sldMkLst>
          <pc:docMk/>
          <pc:sldMk cId="3747452854" sldId="257"/>
        </pc:sldMkLst>
        <pc:spChg chg="mod">
          <ac:chgData name="Bennett Stice" userId="69b8655fac15624f" providerId="LiveId" clId="{275DDFB4-9398-4907-BE03-53D1C8BA3F27}" dt="2024-08-13T18:00:21.815" v="2274" actId="20577"/>
          <ac:spMkLst>
            <pc:docMk/>
            <pc:sldMk cId="3747452854" sldId="257"/>
            <ac:spMk id="2" creationId="{3DD4E2FE-F3AD-97B6-45BD-A6BEB9990E48}"/>
          </ac:spMkLst>
        </pc:spChg>
        <pc:spChg chg="mod">
          <ac:chgData name="Bennett Stice" userId="69b8655fac15624f" providerId="LiveId" clId="{275DDFB4-9398-4907-BE03-53D1C8BA3F27}" dt="2024-08-09T21:07:17.530" v="0" actId="1076"/>
          <ac:spMkLst>
            <pc:docMk/>
            <pc:sldMk cId="3747452854" sldId="257"/>
            <ac:spMk id="4" creationId="{EF8FF736-C472-93B4-1DB4-7473AD84F727}"/>
          </ac:spMkLst>
        </pc:spChg>
        <pc:spChg chg="mod">
          <ac:chgData name="Bennett Stice" userId="69b8655fac15624f" providerId="LiveId" clId="{275DDFB4-9398-4907-BE03-53D1C8BA3F27}" dt="2024-08-09T21:07:17.530" v="0" actId="1076"/>
          <ac:spMkLst>
            <pc:docMk/>
            <pc:sldMk cId="3747452854" sldId="257"/>
            <ac:spMk id="5" creationId="{4A9F58D6-C0D7-727C-FFA0-C7CDEF49C2C9}"/>
          </ac:spMkLst>
        </pc:spChg>
        <pc:spChg chg="mod">
          <ac:chgData name="Bennett Stice" userId="69b8655fac15624f" providerId="LiveId" clId="{275DDFB4-9398-4907-BE03-53D1C8BA3F27}" dt="2024-08-09T21:07:17.530" v="0" actId="1076"/>
          <ac:spMkLst>
            <pc:docMk/>
            <pc:sldMk cId="3747452854" sldId="257"/>
            <ac:spMk id="10" creationId="{08A26E14-6EC7-39A8-1520-1601C4C1CBF8}"/>
          </ac:spMkLst>
        </pc:spChg>
        <pc:spChg chg="mod">
          <ac:chgData name="Bennett Stice" userId="69b8655fac15624f" providerId="LiveId" clId="{275DDFB4-9398-4907-BE03-53D1C8BA3F27}" dt="2024-08-09T21:07:17.530" v="0" actId="1076"/>
          <ac:spMkLst>
            <pc:docMk/>
            <pc:sldMk cId="3747452854" sldId="257"/>
            <ac:spMk id="11" creationId="{55500161-E83C-489E-FA8D-3EC37E8EB1EF}"/>
          </ac:spMkLst>
        </pc:spChg>
        <pc:spChg chg="mod">
          <ac:chgData name="Bennett Stice" userId="69b8655fac15624f" providerId="LiveId" clId="{275DDFB4-9398-4907-BE03-53D1C8BA3F27}" dt="2024-08-09T21:07:17.530" v="0" actId="1076"/>
          <ac:spMkLst>
            <pc:docMk/>
            <pc:sldMk cId="3747452854" sldId="257"/>
            <ac:spMk id="12" creationId="{88090B3D-4CA7-1ED9-3426-4EFC781ED6B2}"/>
          </ac:spMkLst>
        </pc:spChg>
        <pc:spChg chg="mod">
          <ac:chgData name="Bennett Stice" userId="69b8655fac15624f" providerId="LiveId" clId="{275DDFB4-9398-4907-BE03-53D1C8BA3F27}" dt="2024-08-09T21:07:17.530" v="0" actId="1076"/>
          <ac:spMkLst>
            <pc:docMk/>
            <pc:sldMk cId="3747452854" sldId="257"/>
            <ac:spMk id="13" creationId="{CA85E8CE-F53F-386F-271B-FE5C90EB8ACF}"/>
          </ac:spMkLst>
        </pc:spChg>
        <pc:cxnChg chg="mod">
          <ac:chgData name="Bennett Stice" userId="69b8655fac15624f" providerId="LiveId" clId="{275DDFB4-9398-4907-BE03-53D1C8BA3F27}" dt="2024-08-09T21:07:17.530" v="0" actId="1076"/>
          <ac:cxnSpMkLst>
            <pc:docMk/>
            <pc:sldMk cId="3747452854" sldId="257"/>
            <ac:cxnSpMk id="15" creationId="{536966E0-9A69-EEAE-38A3-BF6B0E04F580}"/>
          </ac:cxnSpMkLst>
        </pc:cxnChg>
        <pc:cxnChg chg="mod">
          <ac:chgData name="Bennett Stice" userId="69b8655fac15624f" providerId="LiveId" clId="{275DDFB4-9398-4907-BE03-53D1C8BA3F27}" dt="2024-08-09T21:07:17.530" v="0" actId="1076"/>
          <ac:cxnSpMkLst>
            <pc:docMk/>
            <pc:sldMk cId="3747452854" sldId="257"/>
            <ac:cxnSpMk id="19" creationId="{5DD0D3D3-664B-1DFA-42FD-C193A839040A}"/>
          </ac:cxnSpMkLst>
        </pc:cxnChg>
        <pc:cxnChg chg="mod">
          <ac:chgData name="Bennett Stice" userId="69b8655fac15624f" providerId="LiveId" clId="{275DDFB4-9398-4907-BE03-53D1C8BA3F27}" dt="2024-08-09T21:07:17.530" v="0" actId="1076"/>
          <ac:cxnSpMkLst>
            <pc:docMk/>
            <pc:sldMk cId="3747452854" sldId="257"/>
            <ac:cxnSpMk id="21" creationId="{1384F24E-7085-6E17-A9C0-BA8A4B97B0BD}"/>
          </ac:cxnSpMkLst>
        </pc:cxnChg>
        <pc:cxnChg chg="mod">
          <ac:chgData name="Bennett Stice" userId="69b8655fac15624f" providerId="LiveId" clId="{275DDFB4-9398-4907-BE03-53D1C8BA3F27}" dt="2024-08-09T21:07:17.530" v="0" actId="1076"/>
          <ac:cxnSpMkLst>
            <pc:docMk/>
            <pc:sldMk cId="3747452854" sldId="257"/>
            <ac:cxnSpMk id="23" creationId="{A240CB3E-900E-E52E-3340-A6E365E33282}"/>
          </ac:cxnSpMkLst>
        </pc:cxnChg>
        <pc:cxnChg chg="mod">
          <ac:chgData name="Bennett Stice" userId="69b8655fac15624f" providerId="LiveId" clId="{275DDFB4-9398-4907-BE03-53D1C8BA3F27}" dt="2024-08-09T21:07:17.530" v="0" actId="1076"/>
          <ac:cxnSpMkLst>
            <pc:docMk/>
            <pc:sldMk cId="3747452854" sldId="257"/>
            <ac:cxnSpMk id="25" creationId="{F9681596-4440-86FC-BA63-44B5F870C749}"/>
          </ac:cxnSpMkLst>
        </pc:cxnChg>
      </pc:sldChg>
      <pc:sldChg chg="modSp mod">
        <pc:chgData name="Bennett Stice" userId="69b8655fac15624f" providerId="LiveId" clId="{275DDFB4-9398-4907-BE03-53D1C8BA3F27}" dt="2024-08-09T21:07:46.027" v="1" actId="1076"/>
        <pc:sldMkLst>
          <pc:docMk/>
          <pc:sldMk cId="3559611840" sldId="258"/>
        </pc:sldMkLst>
        <pc:spChg chg="mod">
          <ac:chgData name="Bennett Stice" userId="69b8655fac15624f" providerId="LiveId" clId="{275DDFB4-9398-4907-BE03-53D1C8BA3F27}" dt="2024-08-09T21:07:46.027" v="1" actId="1076"/>
          <ac:spMkLst>
            <pc:docMk/>
            <pc:sldMk cId="3559611840" sldId="258"/>
            <ac:spMk id="4" creationId="{0662CB92-7CA8-0275-2EDF-CF7AF62CE568}"/>
          </ac:spMkLst>
        </pc:spChg>
        <pc:spChg chg="mod">
          <ac:chgData name="Bennett Stice" userId="69b8655fac15624f" providerId="LiveId" clId="{275DDFB4-9398-4907-BE03-53D1C8BA3F27}" dt="2024-08-09T21:07:46.027" v="1" actId="1076"/>
          <ac:spMkLst>
            <pc:docMk/>
            <pc:sldMk cId="3559611840" sldId="258"/>
            <ac:spMk id="5" creationId="{832A609A-07D8-E601-014F-DE8F195DB340}"/>
          </ac:spMkLst>
        </pc:spChg>
        <pc:spChg chg="mod">
          <ac:chgData name="Bennett Stice" userId="69b8655fac15624f" providerId="LiveId" clId="{275DDFB4-9398-4907-BE03-53D1C8BA3F27}" dt="2024-08-09T21:07:46.027" v="1" actId="1076"/>
          <ac:spMkLst>
            <pc:docMk/>
            <pc:sldMk cId="3559611840" sldId="258"/>
            <ac:spMk id="6" creationId="{1FD443DB-00D1-DD43-3F67-D2984F63B81F}"/>
          </ac:spMkLst>
        </pc:spChg>
        <pc:spChg chg="mod">
          <ac:chgData name="Bennett Stice" userId="69b8655fac15624f" providerId="LiveId" clId="{275DDFB4-9398-4907-BE03-53D1C8BA3F27}" dt="2024-08-09T21:07:46.027" v="1" actId="1076"/>
          <ac:spMkLst>
            <pc:docMk/>
            <pc:sldMk cId="3559611840" sldId="258"/>
            <ac:spMk id="7" creationId="{012150FC-16D2-A0CE-E16A-B8B5BEE3AC94}"/>
          </ac:spMkLst>
        </pc:spChg>
        <pc:spChg chg="mod">
          <ac:chgData name="Bennett Stice" userId="69b8655fac15624f" providerId="LiveId" clId="{275DDFB4-9398-4907-BE03-53D1C8BA3F27}" dt="2024-08-09T21:07:46.027" v="1" actId="1076"/>
          <ac:spMkLst>
            <pc:docMk/>
            <pc:sldMk cId="3559611840" sldId="258"/>
            <ac:spMk id="8" creationId="{9F66CD10-4DE3-120D-0827-EE686F5BBDA6}"/>
          </ac:spMkLst>
        </pc:spChg>
        <pc:spChg chg="mod">
          <ac:chgData name="Bennett Stice" userId="69b8655fac15624f" providerId="LiveId" clId="{275DDFB4-9398-4907-BE03-53D1C8BA3F27}" dt="2024-08-09T21:07:46.027" v="1" actId="1076"/>
          <ac:spMkLst>
            <pc:docMk/>
            <pc:sldMk cId="3559611840" sldId="258"/>
            <ac:spMk id="9" creationId="{ECC75B76-46AD-E594-09F8-1F30791C0371}"/>
          </ac:spMkLst>
        </pc:spChg>
        <pc:spChg chg="mod">
          <ac:chgData name="Bennett Stice" userId="69b8655fac15624f" providerId="LiveId" clId="{275DDFB4-9398-4907-BE03-53D1C8BA3F27}" dt="2024-08-09T21:07:46.027" v="1" actId="1076"/>
          <ac:spMkLst>
            <pc:docMk/>
            <pc:sldMk cId="3559611840" sldId="258"/>
            <ac:spMk id="40" creationId="{86AD5DDF-A0FB-35C9-9FD9-F990BCD56432}"/>
          </ac:spMkLst>
        </pc:spChg>
        <pc:cxnChg chg="mod">
          <ac:chgData name="Bennett Stice" userId="69b8655fac15624f" providerId="LiveId" clId="{275DDFB4-9398-4907-BE03-53D1C8BA3F27}" dt="2024-08-09T21:07:46.027" v="1" actId="1076"/>
          <ac:cxnSpMkLst>
            <pc:docMk/>
            <pc:sldMk cId="3559611840" sldId="258"/>
            <ac:cxnSpMk id="10" creationId="{194F8DB0-7F83-6DC0-C74E-3DD018D0D301}"/>
          </ac:cxnSpMkLst>
        </pc:cxnChg>
        <pc:cxnChg chg="mod">
          <ac:chgData name="Bennett Stice" userId="69b8655fac15624f" providerId="LiveId" clId="{275DDFB4-9398-4907-BE03-53D1C8BA3F27}" dt="2024-08-09T21:07:46.027" v="1" actId="1076"/>
          <ac:cxnSpMkLst>
            <pc:docMk/>
            <pc:sldMk cId="3559611840" sldId="258"/>
            <ac:cxnSpMk id="11" creationId="{5C65F2F9-CB8F-7EA0-2156-9C3AB570E7D7}"/>
          </ac:cxnSpMkLst>
        </pc:cxnChg>
        <pc:cxnChg chg="mod">
          <ac:chgData name="Bennett Stice" userId="69b8655fac15624f" providerId="LiveId" clId="{275DDFB4-9398-4907-BE03-53D1C8BA3F27}" dt="2024-08-09T21:07:46.027" v="1" actId="1076"/>
          <ac:cxnSpMkLst>
            <pc:docMk/>
            <pc:sldMk cId="3559611840" sldId="258"/>
            <ac:cxnSpMk id="12" creationId="{6BD5865F-2EEE-5340-6D25-5F3F37D5D331}"/>
          </ac:cxnSpMkLst>
        </pc:cxnChg>
        <pc:cxnChg chg="mod">
          <ac:chgData name="Bennett Stice" userId="69b8655fac15624f" providerId="LiveId" clId="{275DDFB4-9398-4907-BE03-53D1C8BA3F27}" dt="2024-08-09T21:07:46.027" v="1" actId="1076"/>
          <ac:cxnSpMkLst>
            <pc:docMk/>
            <pc:sldMk cId="3559611840" sldId="258"/>
            <ac:cxnSpMk id="13" creationId="{7F474A1E-0D23-FF76-2FB6-2FB836CB805F}"/>
          </ac:cxnSpMkLst>
        </pc:cxnChg>
        <pc:cxnChg chg="mod">
          <ac:chgData name="Bennett Stice" userId="69b8655fac15624f" providerId="LiveId" clId="{275DDFB4-9398-4907-BE03-53D1C8BA3F27}" dt="2024-08-09T21:07:46.027" v="1" actId="1076"/>
          <ac:cxnSpMkLst>
            <pc:docMk/>
            <pc:sldMk cId="3559611840" sldId="258"/>
            <ac:cxnSpMk id="14" creationId="{4831B7A9-C737-B110-EC64-01AE8C261F20}"/>
          </ac:cxnSpMkLst>
        </pc:cxnChg>
        <pc:cxnChg chg="mod">
          <ac:chgData name="Bennett Stice" userId="69b8655fac15624f" providerId="LiveId" clId="{275DDFB4-9398-4907-BE03-53D1C8BA3F27}" dt="2024-08-09T21:07:46.027" v="1" actId="1076"/>
          <ac:cxnSpMkLst>
            <pc:docMk/>
            <pc:sldMk cId="3559611840" sldId="258"/>
            <ac:cxnSpMk id="41" creationId="{D44E1739-B84F-A716-2901-4B54D4603CC2}"/>
          </ac:cxnSpMkLst>
        </pc:cxnChg>
      </pc:sldChg>
      <pc:sldChg chg="modSp mod">
        <pc:chgData name="Bennett Stice" userId="69b8655fac15624f" providerId="LiveId" clId="{275DDFB4-9398-4907-BE03-53D1C8BA3F27}" dt="2024-08-09T21:08:53.641" v="4" actId="1076"/>
        <pc:sldMkLst>
          <pc:docMk/>
          <pc:sldMk cId="3823368585" sldId="259"/>
        </pc:sldMkLst>
        <pc:spChg chg="mod">
          <ac:chgData name="Bennett Stice" userId="69b8655fac15624f" providerId="LiveId" clId="{275DDFB4-9398-4907-BE03-53D1C8BA3F27}" dt="2024-08-09T21:08:53.641" v="4" actId="1076"/>
          <ac:spMkLst>
            <pc:docMk/>
            <pc:sldMk cId="3823368585" sldId="259"/>
            <ac:spMk id="2" creationId="{E21617D3-A0DB-3AC4-2769-245DDEC26180}"/>
          </ac:spMkLst>
        </pc:spChg>
        <pc:spChg chg="mod">
          <ac:chgData name="Bennett Stice" userId="69b8655fac15624f" providerId="LiveId" clId="{275DDFB4-9398-4907-BE03-53D1C8BA3F27}" dt="2024-08-09T21:08:26.996" v="2" actId="1076"/>
          <ac:spMkLst>
            <pc:docMk/>
            <pc:sldMk cId="3823368585" sldId="259"/>
            <ac:spMk id="3" creationId="{A762BC29-23F7-8927-5D6D-C56B26FC4DF5}"/>
          </ac:spMkLst>
        </pc:spChg>
        <pc:spChg chg="mod">
          <ac:chgData name="Bennett Stice" userId="69b8655fac15624f" providerId="LiveId" clId="{275DDFB4-9398-4907-BE03-53D1C8BA3F27}" dt="2024-08-09T21:08:45.273" v="3" actId="1076"/>
          <ac:spMkLst>
            <pc:docMk/>
            <pc:sldMk cId="3823368585" sldId="259"/>
            <ac:spMk id="4" creationId="{0662CB92-7CA8-0275-2EDF-CF7AF62CE568}"/>
          </ac:spMkLst>
        </pc:spChg>
        <pc:spChg chg="mod">
          <ac:chgData name="Bennett Stice" userId="69b8655fac15624f" providerId="LiveId" clId="{275DDFB4-9398-4907-BE03-53D1C8BA3F27}" dt="2024-08-09T21:08:26.996" v="2" actId="1076"/>
          <ac:spMkLst>
            <pc:docMk/>
            <pc:sldMk cId="3823368585" sldId="259"/>
            <ac:spMk id="5" creationId="{832A609A-07D8-E601-014F-DE8F195DB340}"/>
          </ac:spMkLst>
        </pc:spChg>
        <pc:spChg chg="mod">
          <ac:chgData name="Bennett Stice" userId="69b8655fac15624f" providerId="LiveId" clId="{275DDFB4-9398-4907-BE03-53D1C8BA3F27}" dt="2024-08-09T21:08:26.996" v="2" actId="1076"/>
          <ac:spMkLst>
            <pc:docMk/>
            <pc:sldMk cId="3823368585" sldId="259"/>
            <ac:spMk id="6" creationId="{1FD443DB-00D1-DD43-3F67-D2984F63B81F}"/>
          </ac:spMkLst>
        </pc:spChg>
        <pc:spChg chg="mod">
          <ac:chgData name="Bennett Stice" userId="69b8655fac15624f" providerId="LiveId" clId="{275DDFB4-9398-4907-BE03-53D1C8BA3F27}" dt="2024-08-09T21:08:26.996" v="2" actId="1076"/>
          <ac:spMkLst>
            <pc:docMk/>
            <pc:sldMk cId="3823368585" sldId="259"/>
            <ac:spMk id="7" creationId="{012150FC-16D2-A0CE-E16A-B8B5BEE3AC94}"/>
          </ac:spMkLst>
        </pc:spChg>
        <pc:spChg chg="mod">
          <ac:chgData name="Bennett Stice" userId="69b8655fac15624f" providerId="LiveId" clId="{275DDFB4-9398-4907-BE03-53D1C8BA3F27}" dt="2024-08-09T21:08:26.996" v="2" actId="1076"/>
          <ac:spMkLst>
            <pc:docMk/>
            <pc:sldMk cId="3823368585" sldId="259"/>
            <ac:spMk id="8" creationId="{9F66CD10-4DE3-120D-0827-EE686F5BBDA6}"/>
          </ac:spMkLst>
        </pc:spChg>
        <pc:spChg chg="mod">
          <ac:chgData name="Bennett Stice" userId="69b8655fac15624f" providerId="LiveId" clId="{275DDFB4-9398-4907-BE03-53D1C8BA3F27}" dt="2024-08-09T21:08:26.996" v="2" actId="1076"/>
          <ac:spMkLst>
            <pc:docMk/>
            <pc:sldMk cId="3823368585" sldId="259"/>
            <ac:spMk id="9" creationId="{ECC75B76-46AD-E594-09F8-1F30791C0371}"/>
          </ac:spMkLst>
        </pc:spChg>
        <pc:spChg chg="mod">
          <ac:chgData name="Bennett Stice" userId="69b8655fac15624f" providerId="LiveId" clId="{275DDFB4-9398-4907-BE03-53D1C8BA3F27}" dt="2024-08-09T21:08:26.996" v="2" actId="1076"/>
          <ac:spMkLst>
            <pc:docMk/>
            <pc:sldMk cId="3823368585" sldId="259"/>
            <ac:spMk id="40" creationId="{86AD5DDF-A0FB-35C9-9FD9-F990BCD56432}"/>
          </ac:spMkLst>
        </pc:spChg>
        <pc:cxnChg chg="mod">
          <ac:chgData name="Bennett Stice" userId="69b8655fac15624f" providerId="LiveId" clId="{275DDFB4-9398-4907-BE03-53D1C8BA3F27}" dt="2024-08-09T21:08:45.273" v="3" actId="1076"/>
          <ac:cxnSpMkLst>
            <pc:docMk/>
            <pc:sldMk cId="3823368585" sldId="259"/>
            <ac:cxnSpMk id="10" creationId="{194F8DB0-7F83-6DC0-C74E-3DD018D0D301}"/>
          </ac:cxnSpMkLst>
        </pc:cxnChg>
        <pc:cxnChg chg="mod">
          <ac:chgData name="Bennett Stice" userId="69b8655fac15624f" providerId="LiveId" clId="{275DDFB4-9398-4907-BE03-53D1C8BA3F27}" dt="2024-08-09T21:08:45.273" v="3" actId="1076"/>
          <ac:cxnSpMkLst>
            <pc:docMk/>
            <pc:sldMk cId="3823368585" sldId="259"/>
            <ac:cxnSpMk id="11" creationId="{5C65F2F9-CB8F-7EA0-2156-9C3AB570E7D7}"/>
          </ac:cxnSpMkLst>
        </pc:cxnChg>
        <pc:cxnChg chg="mod">
          <ac:chgData name="Bennett Stice" userId="69b8655fac15624f" providerId="LiveId" clId="{275DDFB4-9398-4907-BE03-53D1C8BA3F27}" dt="2024-08-09T21:08:45.273" v="3" actId="1076"/>
          <ac:cxnSpMkLst>
            <pc:docMk/>
            <pc:sldMk cId="3823368585" sldId="259"/>
            <ac:cxnSpMk id="12" creationId="{6BD5865F-2EEE-5340-6D25-5F3F37D5D331}"/>
          </ac:cxnSpMkLst>
        </pc:cxnChg>
        <pc:cxnChg chg="mod">
          <ac:chgData name="Bennett Stice" userId="69b8655fac15624f" providerId="LiveId" clId="{275DDFB4-9398-4907-BE03-53D1C8BA3F27}" dt="2024-08-09T21:08:45.273" v="3" actId="1076"/>
          <ac:cxnSpMkLst>
            <pc:docMk/>
            <pc:sldMk cId="3823368585" sldId="259"/>
            <ac:cxnSpMk id="13" creationId="{7F474A1E-0D23-FF76-2FB6-2FB836CB805F}"/>
          </ac:cxnSpMkLst>
        </pc:cxnChg>
        <pc:cxnChg chg="mod">
          <ac:chgData name="Bennett Stice" userId="69b8655fac15624f" providerId="LiveId" clId="{275DDFB4-9398-4907-BE03-53D1C8BA3F27}" dt="2024-08-09T21:08:45.273" v="3" actId="1076"/>
          <ac:cxnSpMkLst>
            <pc:docMk/>
            <pc:sldMk cId="3823368585" sldId="259"/>
            <ac:cxnSpMk id="14" creationId="{4831B7A9-C737-B110-EC64-01AE8C261F20}"/>
          </ac:cxnSpMkLst>
        </pc:cxnChg>
        <pc:cxnChg chg="mod">
          <ac:chgData name="Bennett Stice" userId="69b8655fac15624f" providerId="LiveId" clId="{275DDFB4-9398-4907-BE03-53D1C8BA3F27}" dt="2024-08-09T21:08:45.273" v="3" actId="1076"/>
          <ac:cxnSpMkLst>
            <pc:docMk/>
            <pc:sldMk cId="3823368585" sldId="259"/>
            <ac:cxnSpMk id="15" creationId="{0106AEE8-4822-E72A-5484-BED121F04CB1}"/>
          </ac:cxnSpMkLst>
        </pc:cxnChg>
        <pc:cxnChg chg="mod">
          <ac:chgData name="Bennett Stice" userId="69b8655fac15624f" providerId="LiveId" clId="{275DDFB4-9398-4907-BE03-53D1C8BA3F27}" dt="2024-08-09T21:08:45.273" v="3" actId="1076"/>
          <ac:cxnSpMkLst>
            <pc:docMk/>
            <pc:sldMk cId="3823368585" sldId="259"/>
            <ac:cxnSpMk id="41" creationId="{D44E1739-B84F-A716-2901-4B54D4603CC2}"/>
          </ac:cxnSpMkLst>
        </pc:cxnChg>
      </pc:sldChg>
      <pc:sldChg chg="modSp mod">
        <pc:chgData name="Bennett Stice" userId="69b8655fac15624f" providerId="LiveId" clId="{275DDFB4-9398-4907-BE03-53D1C8BA3F27}" dt="2024-08-09T21:09:11.757" v="5" actId="1076"/>
        <pc:sldMkLst>
          <pc:docMk/>
          <pc:sldMk cId="4230711155" sldId="260"/>
        </pc:sldMkLst>
        <pc:spChg chg="mod">
          <ac:chgData name="Bennett Stice" userId="69b8655fac15624f" providerId="LiveId" clId="{275DDFB4-9398-4907-BE03-53D1C8BA3F27}" dt="2024-08-09T21:09:11.757" v="5" actId="1076"/>
          <ac:spMkLst>
            <pc:docMk/>
            <pc:sldMk cId="4230711155" sldId="260"/>
            <ac:spMk id="4" creationId="{0662CB92-7CA8-0275-2EDF-CF7AF62CE568}"/>
          </ac:spMkLst>
        </pc:spChg>
        <pc:spChg chg="mod">
          <ac:chgData name="Bennett Stice" userId="69b8655fac15624f" providerId="LiveId" clId="{275DDFB4-9398-4907-BE03-53D1C8BA3F27}" dt="2024-08-09T21:09:11.757" v="5" actId="1076"/>
          <ac:spMkLst>
            <pc:docMk/>
            <pc:sldMk cId="4230711155" sldId="260"/>
            <ac:spMk id="5" creationId="{832A609A-07D8-E601-014F-DE8F195DB340}"/>
          </ac:spMkLst>
        </pc:spChg>
        <pc:spChg chg="mod">
          <ac:chgData name="Bennett Stice" userId="69b8655fac15624f" providerId="LiveId" clId="{275DDFB4-9398-4907-BE03-53D1C8BA3F27}" dt="2024-08-09T21:09:11.757" v="5" actId="1076"/>
          <ac:spMkLst>
            <pc:docMk/>
            <pc:sldMk cId="4230711155" sldId="260"/>
            <ac:spMk id="6" creationId="{1FD443DB-00D1-DD43-3F67-D2984F63B81F}"/>
          </ac:spMkLst>
        </pc:spChg>
        <pc:spChg chg="mod">
          <ac:chgData name="Bennett Stice" userId="69b8655fac15624f" providerId="LiveId" clId="{275DDFB4-9398-4907-BE03-53D1C8BA3F27}" dt="2024-08-09T21:09:11.757" v="5" actId="1076"/>
          <ac:spMkLst>
            <pc:docMk/>
            <pc:sldMk cId="4230711155" sldId="260"/>
            <ac:spMk id="7" creationId="{012150FC-16D2-A0CE-E16A-B8B5BEE3AC94}"/>
          </ac:spMkLst>
        </pc:spChg>
        <pc:spChg chg="mod">
          <ac:chgData name="Bennett Stice" userId="69b8655fac15624f" providerId="LiveId" clId="{275DDFB4-9398-4907-BE03-53D1C8BA3F27}" dt="2024-08-09T21:09:11.757" v="5" actId="1076"/>
          <ac:spMkLst>
            <pc:docMk/>
            <pc:sldMk cId="4230711155" sldId="260"/>
            <ac:spMk id="8" creationId="{9F66CD10-4DE3-120D-0827-EE686F5BBDA6}"/>
          </ac:spMkLst>
        </pc:spChg>
        <pc:spChg chg="mod">
          <ac:chgData name="Bennett Stice" userId="69b8655fac15624f" providerId="LiveId" clId="{275DDFB4-9398-4907-BE03-53D1C8BA3F27}" dt="2024-08-09T21:09:11.757" v="5" actId="1076"/>
          <ac:spMkLst>
            <pc:docMk/>
            <pc:sldMk cId="4230711155" sldId="260"/>
            <ac:spMk id="9" creationId="{ECC75B76-46AD-E594-09F8-1F30791C0371}"/>
          </ac:spMkLst>
        </pc:spChg>
        <pc:spChg chg="mod">
          <ac:chgData name="Bennett Stice" userId="69b8655fac15624f" providerId="LiveId" clId="{275DDFB4-9398-4907-BE03-53D1C8BA3F27}" dt="2024-08-09T21:09:11.757" v="5" actId="1076"/>
          <ac:spMkLst>
            <pc:docMk/>
            <pc:sldMk cId="4230711155" sldId="260"/>
            <ac:spMk id="40" creationId="{86AD5DDF-A0FB-35C9-9FD9-F990BCD56432}"/>
          </ac:spMkLst>
        </pc:spChg>
        <pc:cxnChg chg="mod">
          <ac:chgData name="Bennett Stice" userId="69b8655fac15624f" providerId="LiveId" clId="{275DDFB4-9398-4907-BE03-53D1C8BA3F27}" dt="2024-08-09T21:09:11.757" v="5" actId="1076"/>
          <ac:cxnSpMkLst>
            <pc:docMk/>
            <pc:sldMk cId="4230711155" sldId="260"/>
            <ac:cxnSpMk id="10" creationId="{194F8DB0-7F83-6DC0-C74E-3DD018D0D301}"/>
          </ac:cxnSpMkLst>
        </pc:cxnChg>
        <pc:cxnChg chg="mod">
          <ac:chgData name="Bennett Stice" userId="69b8655fac15624f" providerId="LiveId" clId="{275DDFB4-9398-4907-BE03-53D1C8BA3F27}" dt="2024-08-09T21:09:11.757" v="5" actId="1076"/>
          <ac:cxnSpMkLst>
            <pc:docMk/>
            <pc:sldMk cId="4230711155" sldId="260"/>
            <ac:cxnSpMk id="11" creationId="{5C65F2F9-CB8F-7EA0-2156-9C3AB570E7D7}"/>
          </ac:cxnSpMkLst>
        </pc:cxnChg>
        <pc:cxnChg chg="mod">
          <ac:chgData name="Bennett Stice" userId="69b8655fac15624f" providerId="LiveId" clId="{275DDFB4-9398-4907-BE03-53D1C8BA3F27}" dt="2024-08-09T21:09:11.757" v="5" actId="1076"/>
          <ac:cxnSpMkLst>
            <pc:docMk/>
            <pc:sldMk cId="4230711155" sldId="260"/>
            <ac:cxnSpMk id="12" creationId="{6BD5865F-2EEE-5340-6D25-5F3F37D5D331}"/>
          </ac:cxnSpMkLst>
        </pc:cxnChg>
        <pc:cxnChg chg="mod">
          <ac:chgData name="Bennett Stice" userId="69b8655fac15624f" providerId="LiveId" clId="{275DDFB4-9398-4907-BE03-53D1C8BA3F27}" dt="2024-08-09T21:09:11.757" v="5" actId="1076"/>
          <ac:cxnSpMkLst>
            <pc:docMk/>
            <pc:sldMk cId="4230711155" sldId="260"/>
            <ac:cxnSpMk id="13" creationId="{7F474A1E-0D23-FF76-2FB6-2FB836CB805F}"/>
          </ac:cxnSpMkLst>
        </pc:cxnChg>
        <pc:cxnChg chg="mod">
          <ac:chgData name="Bennett Stice" userId="69b8655fac15624f" providerId="LiveId" clId="{275DDFB4-9398-4907-BE03-53D1C8BA3F27}" dt="2024-08-09T21:09:11.757" v="5" actId="1076"/>
          <ac:cxnSpMkLst>
            <pc:docMk/>
            <pc:sldMk cId="4230711155" sldId="260"/>
            <ac:cxnSpMk id="14" creationId="{4831B7A9-C737-B110-EC64-01AE8C261F20}"/>
          </ac:cxnSpMkLst>
        </pc:cxnChg>
        <pc:cxnChg chg="mod">
          <ac:chgData name="Bennett Stice" userId="69b8655fac15624f" providerId="LiveId" clId="{275DDFB4-9398-4907-BE03-53D1C8BA3F27}" dt="2024-08-09T21:09:11.757" v="5" actId="1076"/>
          <ac:cxnSpMkLst>
            <pc:docMk/>
            <pc:sldMk cId="4230711155" sldId="260"/>
            <ac:cxnSpMk id="41" creationId="{D44E1739-B84F-A716-2901-4B54D4603CC2}"/>
          </ac:cxnSpMkLst>
        </pc:cxnChg>
      </pc:sldChg>
      <pc:sldChg chg="modSp mod">
        <pc:chgData name="Bennett Stice" userId="69b8655fac15624f" providerId="LiveId" clId="{275DDFB4-9398-4907-BE03-53D1C8BA3F27}" dt="2024-08-14T17:30:54.492" v="3020" actId="20577"/>
        <pc:sldMkLst>
          <pc:docMk/>
          <pc:sldMk cId="66646877" sldId="261"/>
        </pc:sldMkLst>
        <pc:spChg chg="mod">
          <ac:chgData name="Bennett Stice" userId="69b8655fac15624f" providerId="LiveId" clId="{275DDFB4-9398-4907-BE03-53D1C8BA3F27}" dt="2024-08-09T21:10:15.852" v="6" actId="1076"/>
          <ac:spMkLst>
            <pc:docMk/>
            <pc:sldMk cId="66646877" sldId="261"/>
            <ac:spMk id="4" creationId="{0662CB92-7CA8-0275-2EDF-CF7AF62CE568}"/>
          </ac:spMkLst>
        </pc:spChg>
        <pc:spChg chg="mod">
          <ac:chgData name="Bennett Stice" userId="69b8655fac15624f" providerId="LiveId" clId="{275DDFB4-9398-4907-BE03-53D1C8BA3F27}" dt="2024-08-14T17:30:54.492" v="3020" actId="20577"/>
          <ac:spMkLst>
            <pc:docMk/>
            <pc:sldMk cId="66646877" sldId="261"/>
            <ac:spMk id="5" creationId="{832A609A-07D8-E601-014F-DE8F195DB340}"/>
          </ac:spMkLst>
        </pc:spChg>
        <pc:spChg chg="mod">
          <ac:chgData name="Bennett Stice" userId="69b8655fac15624f" providerId="LiveId" clId="{275DDFB4-9398-4907-BE03-53D1C8BA3F27}" dt="2024-08-09T21:10:15.852" v="6" actId="1076"/>
          <ac:spMkLst>
            <pc:docMk/>
            <pc:sldMk cId="66646877" sldId="261"/>
            <ac:spMk id="6" creationId="{1FD443DB-00D1-DD43-3F67-D2984F63B81F}"/>
          </ac:spMkLst>
        </pc:spChg>
        <pc:spChg chg="mod">
          <ac:chgData name="Bennett Stice" userId="69b8655fac15624f" providerId="LiveId" clId="{275DDFB4-9398-4907-BE03-53D1C8BA3F27}" dt="2024-08-09T21:10:15.852" v="6" actId="1076"/>
          <ac:spMkLst>
            <pc:docMk/>
            <pc:sldMk cId="66646877" sldId="261"/>
            <ac:spMk id="7" creationId="{012150FC-16D2-A0CE-E16A-B8B5BEE3AC94}"/>
          </ac:spMkLst>
        </pc:spChg>
        <pc:spChg chg="mod">
          <ac:chgData name="Bennett Stice" userId="69b8655fac15624f" providerId="LiveId" clId="{275DDFB4-9398-4907-BE03-53D1C8BA3F27}" dt="2024-08-09T21:10:15.852" v="6" actId="1076"/>
          <ac:spMkLst>
            <pc:docMk/>
            <pc:sldMk cId="66646877" sldId="261"/>
            <ac:spMk id="8" creationId="{9F66CD10-4DE3-120D-0827-EE686F5BBDA6}"/>
          </ac:spMkLst>
        </pc:spChg>
        <pc:spChg chg="mod">
          <ac:chgData name="Bennett Stice" userId="69b8655fac15624f" providerId="LiveId" clId="{275DDFB4-9398-4907-BE03-53D1C8BA3F27}" dt="2024-08-09T21:10:15.852" v="6" actId="1076"/>
          <ac:spMkLst>
            <pc:docMk/>
            <pc:sldMk cId="66646877" sldId="261"/>
            <ac:spMk id="9" creationId="{ECC75B76-46AD-E594-09F8-1F30791C0371}"/>
          </ac:spMkLst>
        </pc:spChg>
        <pc:cxnChg chg="mod">
          <ac:chgData name="Bennett Stice" userId="69b8655fac15624f" providerId="LiveId" clId="{275DDFB4-9398-4907-BE03-53D1C8BA3F27}" dt="2024-08-09T21:10:15.852" v="6" actId="1076"/>
          <ac:cxnSpMkLst>
            <pc:docMk/>
            <pc:sldMk cId="66646877" sldId="261"/>
            <ac:cxnSpMk id="10" creationId="{194F8DB0-7F83-6DC0-C74E-3DD018D0D301}"/>
          </ac:cxnSpMkLst>
        </pc:cxnChg>
        <pc:cxnChg chg="mod">
          <ac:chgData name="Bennett Stice" userId="69b8655fac15624f" providerId="LiveId" clId="{275DDFB4-9398-4907-BE03-53D1C8BA3F27}" dt="2024-08-09T21:10:15.852" v="6" actId="1076"/>
          <ac:cxnSpMkLst>
            <pc:docMk/>
            <pc:sldMk cId="66646877" sldId="261"/>
            <ac:cxnSpMk id="11" creationId="{5C65F2F9-CB8F-7EA0-2156-9C3AB570E7D7}"/>
          </ac:cxnSpMkLst>
        </pc:cxnChg>
        <pc:cxnChg chg="mod">
          <ac:chgData name="Bennett Stice" userId="69b8655fac15624f" providerId="LiveId" clId="{275DDFB4-9398-4907-BE03-53D1C8BA3F27}" dt="2024-08-09T21:10:15.852" v="6" actId="1076"/>
          <ac:cxnSpMkLst>
            <pc:docMk/>
            <pc:sldMk cId="66646877" sldId="261"/>
            <ac:cxnSpMk id="12" creationId="{6BD5865F-2EEE-5340-6D25-5F3F37D5D331}"/>
          </ac:cxnSpMkLst>
        </pc:cxnChg>
        <pc:cxnChg chg="mod">
          <ac:chgData name="Bennett Stice" userId="69b8655fac15624f" providerId="LiveId" clId="{275DDFB4-9398-4907-BE03-53D1C8BA3F27}" dt="2024-08-09T21:10:15.852" v="6" actId="1076"/>
          <ac:cxnSpMkLst>
            <pc:docMk/>
            <pc:sldMk cId="66646877" sldId="261"/>
            <ac:cxnSpMk id="13" creationId="{7F474A1E-0D23-FF76-2FB6-2FB836CB805F}"/>
          </ac:cxnSpMkLst>
        </pc:cxnChg>
        <pc:cxnChg chg="mod">
          <ac:chgData name="Bennett Stice" userId="69b8655fac15624f" providerId="LiveId" clId="{275DDFB4-9398-4907-BE03-53D1C8BA3F27}" dt="2024-08-09T21:10:15.852" v="6" actId="1076"/>
          <ac:cxnSpMkLst>
            <pc:docMk/>
            <pc:sldMk cId="66646877" sldId="261"/>
            <ac:cxnSpMk id="14" creationId="{4831B7A9-C737-B110-EC64-01AE8C261F20}"/>
          </ac:cxnSpMkLst>
        </pc:cxnChg>
      </pc:sldChg>
      <pc:sldChg chg="modSp mod">
        <pc:chgData name="Bennett Stice" userId="69b8655fac15624f" providerId="LiveId" clId="{275DDFB4-9398-4907-BE03-53D1C8BA3F27}" dt="2024-08-14T17:31:07.905" v="3026" actId="20577"/>
        <pc:sldMkLst>
          <pc:docMk/>
          <pc:sldMk cId="2809011683" sldId="262"/>
        </pc:sldMkLst>
        <pc:spChg chg="mod">
          <ac:chgData name="Bennett Stice" userId="69b8655fac15624f" providerId="LiveId" clId="{275DDFB4-9398-4907-BE03-53D1C8BA3F27}" dt="2024-08-09T21:10:36.124" v="7" actId="1076"/>
          <ac:spMkLst>
            <pc:docMk/>
            <pc:sldMk cId="2809011683" sldId="262"/>
            <ac:spMk id="4" creationId="{0662CB92-7CA8-0275-2EDF-CF7AF62CE568}"/>
          </ac:spMkLst>
        </pc:spChg>
        <pc:spChg chg="mod">
          <ac:chgData name="Bennett Stice" userId="69b8655fac15624f" providerId="LiveId" clId="{275DDFB4-9398-4907-BE03-53D1C8BA3F27}" dt="2024-08-09T21:10:36.124" v="7" actId="1076"/>
          <ac:spMkLst>
            <pc:docMk/>
            <pc:sldMk cId="2809011683" sldId="262"/>
            <ac:spMk id="5" creationId="{832A609A-07D8-E601-014F-DE8F195DB340}"/>
          </ac:spMkLst>
        </pc:spChg>
        <pc:spChg chg="mod">
          <ac:chgData name="Bennett Stice" userId="69b8655fac15624f" providerId="LiveId" clId="{275DDFB4-9398-4907-BE03-53D1C8BA3F27}" dt="2024-08-14T17:31:07.905" v="3026" actId="20577"/>
          <ac:spMkLst>
            <pc:docMk/>
            <pc:sldMk cId="2809011683" sldId="262"/>
            <ac:spMk id="6" creationId="{1FD443DB-00D1-DD43-3F67-D2984F63B81F}"/>
          </ac:spMkLst>
        </pc:spChg>
        <pc:spChg chg="mod">
          <ac:chgData name="Bennett Stice" userId="69b8655fac15624f" providerId="LiveId" clId="{275DDFB4-9398-4907-BE03-53D1C8BA3F27}" dt="2024-08-09T21:10:36.124" v="7" actId="1076"/>
          <ac:spMkLst>
            <pc:docMk/>
            <pc:sldMk cId="2809011683" sldId="262"/>
            <ac:spMk id="7" creationId="{012150FC-16D2-A0CE-E16A-B8B5BEE3AC94}"/>
          </ac:spMkLst>
        </pc:spChg>
        <pc:spChg chg="mod">
          <ac:chgData name="Bennett Stice" userId="69b8655fac15624f" providerId="LiveId" clId="{275DDFB4-9398-4907-BE03-53D1C8BA3F27}" dt="2024-08-09T21:10:36.124" v="7" actId="1076"/>
          <ac:spMkLst>
            <pc:docMk/>
            <pc:sldMk cId="2809011683" sldId="262"/>
            <ac:spMk id="8" creationId="{9F66CD10-4DE3-120D-0827-EE686F5BBDA6}"/>
          </ac:spMkLst>
        </pc:spChg>
        <pc:spChg chg="mod">
          <ac:chgData name="Bennett Stice" userId="69b8655fac15624f" providerId="LiveId" clId="{275DDFB4-9398-4907-BE03-53D1C8BA3F27}" dt="2024-08-09T21:10:36.124" v="7" actId="1076"/>
          <ac:spMkLst>
            <pc:docMk/>
            <pc:sldMk cId="2809011683" sldId="262"/>
            <ac:spMk id="9" creationId="{ECC75B76-46AD-E594-09F8-1F30791C0371}"/>
          </ac:spMkLst>
        </pc:spChg>
        <pc:cxnChg chg="mod">
          <ac:chgData name="Bennett Stice" userId="69b8655fac15624f" providerId="LiveId" clId="{275DDFB4-9398-4907-BE03-53D1C8BA3F27}" dt="2024-08-09T21:10:36.124" v="7" actId="1076"/>
          <ac:cxnSpMkLst>
            <pc:docMk/>
            <pc:sldMk cId="2809011683" sldId="262"/>
            <ac:cxnSpMk id="10" creationId="{194F8DB0-7F83-6DC0-C74E-3DD018D0D301}"/>
          </ac:cxnSpMkLst>
        </pc:cxnChg>
        <pc:cxnChg chg="mod">
          <ac:chgData name="Bennett Stice" userId="69b8655fac15624f" providerId="LiveId" clId="{275DDFB4-9398-4907-BE03-53D1C8BA3F27}" dt="2024-08-09T21:10:36.124" v="7" actId="1076"/>
          <ac:cxnSpMkLst>
            <pc:docMk/>
            <pc:sldMk cId="2809011683" sldId="262"/>
            <ac:cxnSpMk id="11" creationId="{5C65F2F9-CB8F-7EA0-2156-9C3AB570E7D7}"/>
          </ac:cxnSpMkLst>
        </pc:cxnChg>
        <pc:cxnChg chg="mod">
          <ac:chgData name="Bennett Stice" userId="69b8655fac15624f" providerId="LiveId" clId="{275DDFB4-9398-4907-BE03-53D1C8BA3F27}" dt="2024-08-09T21:10:36.124" v="7" actId="1076"/>
          <ac:cxnSpMkLst>
            <pc:docMk/>
            <pc:sldMk cId="2809011683" sldId="262"/>
            <ac:cxnSpMk id="12" creationId="{6BD5865F-2EEE-5340-6D25-5F3F37D5D331}"/>
          </ac:cxnSpMkLst>
        </pc:cxnChg>
        <pc:cxnChg chg="mod">
          <ac:chgData name="Bennett Stice" userId="69b8655fac15624f" providerId="LiveId" clId="{275DDFB4-9398-4907-BE03-53D1C8BA3F27}" dt="2024-08-09T21:10:36.124" v="7" actId="1076"/>
          <ac:cxnSpMkLst>
            <pc:docMk/>
            <pc:sldMk cId="2809011683" sldId="262"/>
            <ac:cxnSpMk id="13" creationId="{7F474A1E-0D23-FF76-2FB6-2FB836CB805F}"/>
          </ac:cxnSpMkLst>
        </pc:cxnChg>
        <pc:cxnChg chg="mod">
          <ac:chgData name="Bennett Stice" userId="69b8655fac15624f" providerId="LiveId" clId="{275DDFB4-9398-4907-BE03-53D1C8BA3F27}" dt="2024-08-09T21:10:36.124" v="7" actId="1076"/>
          <ac:cxnSpMkLst>
            <pc:docMk/>
            <pc:sldMk cId="2809011683" sldId="262"/>
            <ac:cxnSpMk id="14" creationId="{4831B7A9-C737-B110-EC64-01AE8C261F20}"/>
          </ac:cxnSpMkLst>
        </pc:cxnChg>
      </pc:sldChg>
      <pc:sldChg chg="modSp mod">
        <pc:chgData name="Bennett Stice" userId="69b8655fac15624f" providerId="LiveId" clId="{275DDFB4-9398-4907-BE03-53D1C8BA3F27}" dt="2024-08-09T21:11:19.044" v="10" actId="1076"/>
        <pc:sldMkLst>
          <pc:docMk/>
          <pc:sldMk cId="2057226858" sldId="263"/>
        </pc:sldMkLst>
        <pc:spChg chg="mod">
          <ac:chgData name="Bennett Stice" userId="69b8655fac15624f" providerId="LiveId" clId="{275DDFB4-9398-4907-BE03-53D1C8BA3F27}" dt="2024-08-09T21:11:19.044" v="10" actId="1076"/>
          <ac:spMkLst>
            <pc:docMk/>
            <pc:sldMk cId="2057226858" sldId="263"/>
            <ac:spMk id="2" creationId="{E21617D3-A0DB-3AC4-2769-245DDEC26180}"/>
          </ac:spMkLst>
        </pc:spChg>
        <pc:spChg chg="mod">
          <ac:chgData name="Bennett Stice" userId="69b8655fac15624f" providerId="LiveId" clId="{275DDFB4-9398-4907-BE03-53D1C8BA3F27}" dt="2024-08-09T21:11:14.148" v="9" actId="1076"/>
          <ac:spMkLst>
            <pc:docMk/>
            <pc:sldMk cId="2057226858" sldId="263"/>
            <ac:spMk id="3" creationId="{A762BC29-23F7-8927-5D6D-C56B26FC4DF5}"/>
          </ac:spMkLst>
        </pc:spChg>
        <pc:spChg chg="mod">
          <ac:chgData name="Bennett Stice" userId="69b8655fac15624f" providerId="LiveId" clId="{275DDFB4-9398-4907-BE03-53D1C8BA3F27}" dt="2024-08-09T21:11:14.148" v="9" actId="1076"/>
          <ac:spMkLst>
            <pc:docMk/>
            <pc:sldMk cId="2057226858" sldId="263"/>
            <ac:spMk id="4" creationId="{0662CB92-7CA8-0275-2EDF-CF7AF62CE568}"/>
          </ac:spMkLst>
        </pc:spChg>
        <pc:spChg chg="mod">
          <ac:chgData name="Bennett Stice" userId="69b8655fac15624f" providerId="LiveId" clId="{275DDFB4-9398-4907-BE03-53D1C8BA3F27}" dt="2024-08-09T21:11:14.148" v="9" actId="1076"/>
          <ac:spMkLst>
            <pc:docMk/>
            <pc:sldMk cId="2057226858" sldId="263"/>
            <ac:spMk id="5" creationId="{832A609A-07D8-E601-014F-DE8F195DB340}"/>
          </ac:spMkLst>
        </pc:spChg>
        <pc:spChg chg="mod">
          <ac:chgData name="Bennett Stice" userId="69b8655fac15624f" providerId="LiveId" clId="{275DDFB4-9398-4907-BE03-53D1C8BA3F27}" dt="2024-08-09T21:11:14.148" v="9" actId="1076"/>
          <ac:spMkLst>
            <pc:docMk/>
            <pc:sldMk cId="2057226858" sldId="263"/>
            <ac:spMk id="6" creationId="{1FD443DB-00D1-DD43-3F67-D2984F63B81F}"/>
          </ac:spMkLst>
        </pc:spChg>
        <pc:spChg chg="mod">
          <ac:chgData name="Bennett Stice" userId="69b8655fac15624f" providerId="LiveId" clId="{275DDFB4-9398-4907-BE03-53D1C8BA3F27}" dt="2024-08-09T21:11:14.148" v="9" actId="1076"/>
          <ac:spMkLst>
            <pc:docMk/>
            <pc:sldMk cId="2057226858" sldId="263"/>
            <ac:spMk id="7" creationId="{012150FC-16D2-A0CE-E16A-B8B5BEE3AC94}"/>
          </ac:spMkLst>
        </pc:spChg>
        <pc:spChg chg="mod">
          <ac:chgData name="Bennett Stice" userId="69b8655fac15624f" providerId="LiveId" clId="{275DDFB4-9398-4907-BE03-53D1C8BA3F27}" dt="2024-08-09T21:11:14.148" v="9" actId="1076"/>
          <ac:spMkLst>
            <pc:docMk/>
            <pc:sldMk cId="2057226858" sldId="263"/>
            <ac:spMk id="8" creationId="{9F66CD10-4DE3-120D-0827-EE686F5BBDA6}"/>
          </ac:spMkLst>
        </pc:spChg>
        <pc:spChg chg="mod">
          <ac:chgData name="Bennett Stice" userId="69b8655fac15624f" providerId="LiveId" clId="{275DDFB4-9398-4907-BE03-53D1C8BA3F27}" dt="2024-08-09T21:11:14.148" v="9" actId="1076"/>
          <ac:spMkLst>
            <pc:docMk/>
            <pc:sldMk cId="2057226858" sldId="263"/>
            <ac:spMk id="9" creationId="{ECC75B76-46AD-E594-09F8-1F30791C0371}"/>
          </ac:spMkLst>
        </pc:spChg>
        <pc:spChg chg="mod">
          <ac:chgData name="Bennett Stice" userId="69b8655fac15624f" providerId="LiveId" clId="{275DDFB4-9398-4907-BE03-53D1C8BA3F27}" dt="2024-08-09T21:11:14.148" v="9" actId="1076"/>
          <ac:spMkLst>
            <pc:docMk/>
            <pc:sldMk cId="2057226858" sldId="263"/>
            <ac:spMk id="40" creationId="{86AD5DDF-A0FB-35C9-9FD9-F990BCD56432}"/>
          </ac:spMkLst>
        </pc:spChg>
        <pc:cxnChg chg="mod">
          <ac:chgData name="Bennett Stice" userId="69b8655fac15624f" providerId="LiveId" clId="{275DDFB4-9398-4907-BE03-53D1C8BA3F27}" dt="2024-08-09T21:11:14.148" v="9" actId="1076"/>
          <ac:cxnSpMkLst>
            <pc:docMk/>
            <pc:sldMk cId="2057226858" sldId="263"/>
            <ac:cxnSpMk id="10" creationId="{194F8DB0-7F83-6DC0-C74E-3DD018D0D301}"/>
          </ac:cxnSpMkLst>
        </pc:cxnChg>
        <pc:cxnChg chg="mod">
          <ac:chgData name="Bennett Stice" userId="69b8655fac15624f" providerId="LiveId" clId="{275DDFB4-9398-4907-BE03-53D1C8BA3F27}" dt="2024-08-09T21:11:14.148" v="9" actId="1076"/>
          <ac:cxnSpMkLst>
            <pc:docMk/>
            <pc:sldMk cId="2057226858" sldId="263"/>
            <ac:cxnSpMk id="11" creationId="{5C65F2F9-CB8F-7EA0-2156-9C3AB570E7D7}"/>
          </ac:cxnSpMkLst>
        </pc:cxnChg>
        <pc:cxnChg chg="mod">
          <ac:chgData name="Bennett Stice" userId="69b8655fac15624f" providerId="LiveId" clId="{275DDFB4-9398-4907-BE03-53D1C8BA3F27}" dt="2024-08-09T21:11:14.148" v="9" actId="1076"/>
          <ac:cxnSpMkLst>
            <pc:docMk/>
            <pc:sldMk cId="2057226858" sldId="263"/>
            <ac:cxnSpMk id="12" creationId="{6BD5865F-2EEE-5340-6D25-5F3F37D5D331}"/>
          </ac:cxnSpMkLst>
        </pc:cxnChg>
        <pc:cxnChg chg="mod">
          <ac:chgData name="Bennett Stice" userId="69b8655fac15624f" providerId="LiveId" clId="{275DDFB4-9398-4907-BE03-53D1C8BA3F27}" dt="2024-08-09T21:11:14.148" v="9" actId="1076"/>
          <ac:cxnSpMkLst>
            <pc:docMk/>
            <pc:sldMk cId="2057226858" sldId="263"/>
            <ac:cxnSpMk id="13" creationId="{7F474A1E-0D23-FF76-2FB6-2FB836CB805F}"/>
          </ac:cxnSpMkLst>
        </pc:cxnChg>
        <pc:cxnChg chg="mod">
          <ac:chgData name="Bennett Stice" userId="69b8655fac15624f" providerId="LiveId" clId="{275DDFB4-9398-4907-BE03-53D1C8BA3F27}" dt="2024-08-09T21:11:14.148" v="9" actId="1076"/>
          <ac:cxnSpMkLst>
            <pc:docMk/>
            <pc:sldMk cId="2057226858" sldId="263"/>
            <ac:cxnSpMk id="14" creationId="{4831B7A9-C737-B110-EC64-01AE8C261F20}"/>
          </ac:cxnSpMkLst>
        </pc:cxnChg>
        <pc:cxnChg chg="mod">
          <ac:chgData name="Bennett Stice" userId="69b8655fac15624f" providerId="LiveId" clId="{275DDFB4-9398-4907-BE03-53D1C8BA3F27}" dt="2024-08-09T21:11:14.148" v="9" actId="1076"/>
          <ac:cxnSpMkLst>
            <pc:docMk/>
            <pc:sldMk cId="2057226858" sldId="263"/>
            <ac:cxnSpMk id="15" creationId="{0106AEE8-4822-E72A-5484-BED121F04CB1}"/>
          </ac:cxnSpMkLst>
        </pc:cxnChg>
        <pc:cxnChg chg="mod">
          <ac:chgData name="Bennett Stice" userId="69b8655fac15624f" providerId="LiveId" clId="{275DDFB4-9398-4907-BE03-53D1C8BA3F27}" dt="2024-08-09T21:11:14.148" v="9" actId="1076"/>
          <ac:cxnSpMkLst>
            <pc:docMk/>
            <pc:sldMk cId="2057226858" sldId="263"/>
            <ac:cxnSpMk id="41" creationId="{D44E1739-B84F-A716-2901-4B54D4603CC2}"/>
          </ac:cxnSpMkLst>
        </pc:cxnChg>
      </pc:sldChg>
      <pc:sldChg chg="addSp delSp modSp mod">
        <pc:chgData name="Bennett Stice" userId="69b8655fac15624f" providerId="LiveId" clId="{275DDFB4-9398-4907-BE03-53D1C8BA3F27}" dt="2024-08-09T21:15:02.945" v="24" actId="14100"/>
        <pc:sldMkLst>
          <pc:docMk/>
          <pc:sldMk cId="3795191059" sldId="266"/>
        </pc:sldMkLst>
        <pc:spChg chg="mod">
          <ac:chgData name="Bennett Stice" userId="69b8655fac15624f" providerId="LiveId" clId="{275DDFB4-9398-4907-BE03-53D1C8BA3F27}" dt="2024-08-09T21:13:50.905" v="14" actId="20577"/>
          <ac:spMkLst>
            <pc:docMk/>
            <pc:sldMk cId="3795191059" sldId="266"/>
            <ac:spMk id="2" creationId="{72B2916B-8FC2-089D-57EB-109CCC81B224}"/>
          </ac:spMkLst>
        </pc:spChg>
        <pc:picChg chg="add del mod">
          <ac:chgData name="Bennett Stice" userId="69b8655fac15624f" providerId="LiveId" clId="{275DDFB4-9398-4907-BE03-53D1C8BA3F27}" dt="2024-08-09T21:15:02.945" v="24" actId="14100"/>
          <ac:picMkLst>
            <pc:docMk/>
            <pc:sldMk cId="3795191059" sldId="266"/>
            <ac:picMk id="17" creationId="{012468A7-8A96-0288-C22B-2B1DC0179A44}"/>
          </ac:picMkLst>
        </pc:picChg>
        <pc:picChg chg="add del mod">
          <ac:chgData name="Bennett Stice" userId="69b8655fac15624f" providerId="LiveId" clId="{275DDFB4-9398-4907-BE03-53D1C8BA3F27}" dt="2024-08-09T21:14:34.638" v="21" actId="14100"/>
          <ac:picMkLst>
            <pc:docMk/>
            <pc:sldMk cId="3795191059" sldId="266"/>
            <ac:picMk id="19" creationId="{0CEF973C-5391-7B9F-63BB-F85D12B91907}"/>
          </ac:picMkLst>
        </pc:picChg>
      </pc:sldChg>
      <pc:sldChg chg="new del">
        <pc:chgData name="Bennett Stice" userId="69b8655fac15624f" providerId="LiveId" clId="{275DDFB4-9398-4907-BE03-53D1C8BA3F27}" dt="2024-08-09T21:15:25.650" v="26" actId="680"/>
        <pc:sldMkLst>
          <pc:docMk/>
          <pc:sldMk cId="2259894170" sldId="267"/>
        </pc:sldMkLst>
      </pc:sldChg>
      <pc:sldChg chg="modSp mod">
        <pc:chgData name="Bennett Stice" userId="69b8655fac15624f" providerId="LiveId" clId="{275DDFB4-9398-4907-BE03-53D1C8BA3F27}" dt="2024-08-09T21:17:46.016" v="56" actId="14100"/>
        <pc:sldMkLst>
          <pc:docMk/>
          <pc:sldMk cId="3928253746" sldId="267"/>
        </pc:sldMkLst>
        <pc:spChg chg="mod">
          <ac:chgData name="Bennett Stice" userId="69b8655fac15624f" providerId="LiveId" clId="{275DDFB4-9398-4907-BE03-53D1C8BA3F27}" dt="2024-08-09T21:16:20.609" v="50" actId="20577"/>
          <ac:spMkLst>
            <pc:docMk/>
            <pc:sldMk cId="3928253746" sldId="267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09T21:17:46.016" v="56" actId="14100"/>
          <ac:picMkLst>
            <pc:docMk/>
            <pc:sldMk cId="3928253746" sldId="267"/>
            <ac:picMk id="17" creationId="{012468A7-8A96-0288-C22B-2B1DC0179A44}"/>
          </ac:picMkLst>
        </pc:picChg>
        <pc:picChg chg="mod">
          <ac:chgData name="Bennett Stice" userId="69b8655fac15624f" providerId="LiveId" clId="{275DDFB4-9398-4907-BE03-53D1C8BA3F27}" dt="2024-08-09T21:16:54.227" v="53" actId="14100"/>
          <ac:picMkLst>
            <pc:docMk/>
            <pc:sldMk cId="3928253746" sldId="267"/>
            <ac:picMk id="19" creationId="{0CEF973C-5391-7B9F-63BB-F85D12B91907}"/>
          </ac:picMkLst>
        </pc:picChg>
      </pc:sldChg>
      <pc:sldChg chg="modSp mod">
        <pc:chgData name="Bennett Stice" userId="69b8655fac15624f" providerId="LiveId" clId="{275DDFB4-9398-4907-BE03-53D1C8BA3F27}" dt="2024-08-09T21:20:00.158" v="70" actId="14100"/>
        <pc:sldMkLst>
          <pc:docMk/>
          <pc:sldMk cId="2596117675" sldId="268"/>
        </pc:sldMkLst>
        <pc:spChg chg="mod">
          <ac:chgData name="Bennett Stice" userId="69b8655fac15624f" providerId="LiveId" clId="{275DDFB4-9398-4907-BE03-53D1C8BA3F27}" dt="2024-08-09T21:18:15.332" v="64" actId="20577"/>
          <ac:spMkLst>
            <pc:docMk/>
            <pc:sldMk cId="2596117675" sldId="268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09T21:20:00.158" v="70" actId="14100"/>
          <ac:picMkLst>
            <pc:docMk/>
            <pc:sldMk cId="2596117675" sldId="268"/>
            <ac:picMk id="17" creationId="{012468A7-8A96-0288-C22B-2B1DC0179A44}"/>
          </ac:picMkLst>
        </pc:picChg>
        <pc:picChg chg="mod">
          <ac:chgData name="Bennett Stice" userId="69b8655fac15624f" providerId="LiveId" clId="{275DDFB4-9398-4907-BE03-53D1C8BA3F27}" dt="2024-08-09T21:19:44.390" v="67" actId="14100"/>
          <ac:picMkLst>
            <pc:docMk/>
            <pc:sldMk cId="2596117675" sldId="268"/>
            <ac:picMk id="19" creationId="{0CEF973C-5391-7B9F-63BB-F85D12B91907}"/>
          </ac:picMkLst>
        </pc:picChg>
      </pc:sldChg>
      <pc:sldChg chg="addSp delSp modSp new mod setBg modClrScheme chgLayout">
        <pc:chgData name="Bennett Stice" userId="69b8655fac15624f" providerId="LiveId" clId="{275DDFB4-9398-4907-BE03-53D1C8BA3F27}" dt="2024-08-12T15:30:13.668" v="129" actId="27614"/>
        <pc:sldMkLst>
          <pc:docMk/>
          <pc:sldMk cId="1736895250" sldId="269"/>
        </pc:sldMkLst>
        <pc:spChg chg="del mod ord">
          <ac:chgData name="Bennett Stice" userId="69b8655fac15624f" providerId="LiveId" clId="{275DDFB4-9398-4907-BE03-53D1C8BA3F27}" dt="2024-08-12T15:27:36.404" v="72" actId="700"/>
          <ac:spMkLst>
            <pc:docMk/>
            <pc:sldMk cId="1736895250" sldId="269"/>
            <ac:spMk id="2" creationId="{6D94CADA-7216-78C6-F5C8-C51220D5A03A}"/>
          </ac:spMkLst>
        </pc:spChg>
        <pc:spChg chg="del mod ord">
          <ac:chgData name="Bennett Stice" userId="69b8655fac15624f" providerId="LiveId" clId="{275DDFB4-9398-4907-BE03-53D1C8BA3F27}" dt="2024-08-12T15:27:36.404" v="72" actId="700"/>
          <ac:spMkLst>
            <pc:docMk/>
            <pc:sldMk cId="1736895250" sldId="269"/>
            <ac:spMk id="3" creationId="{80F64DF1-E7D8-0352-7EF6-3BD514249836}"/>
          </ac:spMkLst>
        </pc:spChg>
        <pc:spChg chg="add mod ord">
          <ac:chgData name="Bennett Stice" userId="69b8655fac15624f" providerId="LiveId" clId="{275DDFB4-9398-4907-BE03-53D1C8BA3F27}" dt="2024-08-12T15:30:08.629" v="128" actId="26606"/>
          <ac:spMkLst>
            <pc:docMk/>
            <pc:sldMk cId="1736895250" sldId="269"/>
            <ac:spMk id="4" creationId="{B7ED497B-F357-C405-3560-7D88C831D1B3}"/>
          </ac:spMkLst>
        </pc:spChg>
        <pc:spChg chg="add del mod ord">
          <ac:chgData name="Bennett Stice" userId="69b8655fac15624f" providerId="LiveId" clId="{275DDFB4-9398-4907-BE03-53D1C8BA3F27}" dt="2024-08-12T15:27:45.827" v="73" actId="21"/>
          <ac:spMkLst>
            <pc:docMk/>
            <pc:sldMk cId="1736895250" sldId="269"/>
            <ac:spMk id="5" creationId="{6E0E4A84-DF15-CF84-AF4D-BC9AB30DD2AF}"/>
          </ac:spMkLst>
        </pc:spChg>
        <pc:picChg chg="add mod">
          <ac:chgData name="Bennett Stice" userId="69b8655fac15624f" providerId="LiveId" clId="{275DDFB4-9398-4907-BE03-53D1C8BA3F27}" dt="2024-08-12T15:30:13.668" v="129" actId="27614"/>
          <ac:picMkLst>
            <pc:docMk/>
            <pc:sldMk cId="1736895250" sldId="269"/>
            <ac:picMk id="1026" creationId="{AFBA5DD4-292A-F388-7417-823A402DFF88}"/>
          </ac:picMkLst>
        </pc:picChg>
      </pc:sldChg>
      <pc:sldChg chg="addSp delSp modSp del mod">
        <pc:chgData name="Bennett Stice" userId="69b8655fac15624f" providerId="LiveId" clId="{275DDFB4-9398-4907-BE03-53D1C8BA3F27}" dt="2024-08-12T19:07:54.988" v="666" actId="47"/>
        <pc:sldMkLst>
          <pc:docMk/>
          <pc:sldMk cId="1081882415" sldId="270"/>
        </pc:sldMkLst>
        <pc:spChg chg="mod">
          <ac:chgData name="Bennett Stice" userId="69b8655fac15624f" providerId="LiveId" clId="{275DDFB4-9398-4907-BE03-53D1C8BA3F27}" dt="2024-08-12T18:24:42.711" v="176" actId="1076"/>
          <ac:spMkLst>
            <pc:docMk/>
            <pc:sldMk cId="1081882415" sldId="270"/>
            <ac:spMk id="2" creationId="{72B2916B-8FC2-089D-57EB-109CCC81B224}"/>
          </ac:spMkLst>
        </pc:spChg>
        <pc:picChg chg="add del mod">
          <ac:chgData name="Bennett Stice" userId="69b8655fac15624f" providerId="LiveId" clId="{275DDFB4-9398-4907-BE03-53D1C8BA3F27}" dt="2024-08-12T18:22:31.363" v="164" actId="478"/>
          <ac:picMkLst>
            <pc:docMk/>
            <pc:sldMk cId="1081882415" sldId="270"/>
            <ac:picMk id="4" creationId="{24769E43-640F-3E9F-1D3D-66BF7EEEE7D9}"/>
          </ac:picMkLst>
        </pc:picChg>
        <pc:picChg chg="add del mod">
          <ac:chgData name="Bennett Stice" userId="69b8655fac15624f" providerId="LiveId" clId="{275DDFB4-9398-4907-BE03-53D1C8BA3F27}" dt="2024-08-12T18:27:18.866" v="203" actId="478"/>
          <ac:picMkLst>
            <pc:docMk/>
            <pc:sldMk cId="1081882415" sldId="270"/>
            <ac:picMk id="6" creationId="{68069EAB-B7D1-4004-BE66-A92C4846BA85}"/>
          </ac:picMkLst>
        </pc:picChg>
        <pc:picChg chg="add del mod">
          <ac:chgData name="Bennett Stice" userId="69b8655fac15624f" providerId="LiveId" clId="{275DDFB4-9398-4907-BE03-53D1C8BA3F27}" dt="2024-08-12T18:27:17.761" v="202" actId="478"/>
          <ac:picMkLst>
            <pc:docMk/>
            <pc:sldMk cId="1081882415" sldId="270"/>
            <ac:picMk id="8" creationId="{A74684D8-B2AF-501A-1F0A-279067D2FA16}"/>
          </ac:picMkLst>
        </pc:picChg>
        <pc:picChg chg="add del mod">
          <ac:chgData name="Bennett Stice" userId="69b8655fac15624f" providerId="LiveId" clId="{275DDFB4-9398-4907-BE03-53D1C8BA3F27}" dt="2024-08-12T18:27:16.447" v="200" actId="478"/>
          <ac:picMkLst>
            <pc:docMk/>
            <pc:sldMk cId="1081882415" sldId="270"/>
            <ac:picMk id="10" creationId="{FCD06EE7-4D02-573F-9D5C-9E83E49FAEDA}"/>
          </ac:picMkLst>
        </pc:picChg>
        <pc:picChg chg="add del mod">
          <ac:chgData name="Bennett Stice" userId="69b8655fac15624f" providerId="LiveId" clId="{275DDFB4-9398-4907-BE03-53D1C8BA3F27}" dt="2024-08-12T18:27:17.054" v="201" actId="478"/>
          <ac:picMkLst>
            <pc:docMk/>
            <pc:sldMk cId="1081882415" sldId="270"/>
            <ac:picMk id="12" creationId="{E2AEBFE7-8A66-002E-79B0-9396C62DAA83}"/>
          </ac:picMkLst>
        </pc:picChg>
        <pc:picChg chg="del">
          <ac:chgData name="Bennett Stice" userId="69b8655fac15624f" providerId="LiveId" clId="{275DDFB4-9398-4907-BE03-53D1C8BA3F27}" dt="2024-08-12T15:38:55.905" v="159" actId="478"/>
          <ac:picMkLst>
            <pc:docMk/>
            <pc:sldMk cId="1081882415" sldId="270"/>
            <ac:picMk id="17" creationId="{012468A7-8A96-0288-C22B-2B1DC0179A44}"/>
          </ac:picMkLst>
        </pc:picChg>
        <pc:picChg chg="del">
          <ac:chgData name="Bennett Stice" userId="69b8655fac15624f" providerId="LiveId" clId="{275DDFB4-9398-4907-BE03-53D1C8BA3F27}" dt="2024-08-12T15:38:54.098" v="158" actId="478"/>
          <ac:picMkLst>
            <pc:docMk/>
            <pc:sldMk cId="1081882415" sldId="270"/>
            <ac:picMk id="19" creationId="{0CEF973C-5391-7B9F-63BB-F85D12B91907}"/>
          </ac:picMkLst>
        </pc:picChg>
      </pc:sldChg>
      <pc:sldChg chg="modSp add del mod">
        <pc:chgData name="Bennett Stice" userId="69b8655fac15624f" providerId="LiveId" clId="{275DDFB4-9398-4907-BE03-53D1C8BA3F27}" dt="2024-08-12T19:07:54.181" v="665" actId="47"/>
        <pc:sldMkLst>
          <pc:docMk/>
          <pc:sldMk cId="4196743075" sldId="271"/>
        </pc:sldMkLst>
        <pc:spChg chg="mod">
          <ac:chgData name="Bennett Stice" userId="69b8655fac15624f" providerId="LiveId" clId="{275DDFB4-9398-4907-BE03-53D1C8BA3F27}" dt="2024-08-12T18:34:04.151" v="242" actId="20577"/>
          <ac:spMkLst>
            <pc:docMk/>
            <pc:sldMk cId="4196743075" sldId="271"/>
            <ac:spMk id="2" creationId="{72B2916B-8FC2-089D-57EB-109CCC81B224}"/>
          </ac:spMkLst>
        </pc:spChg>
      </pc:sldChg>
      <pc:sldChg chg="modSp add del mod">
        <pc:chgData name="Bennett Stice" userId="69b8655fac15624f" providerId="LiveId" clId="{275DDFB4-9398-4907-BE03-53D1C8BA3F27}" dt="2024-08-12T19:07:53.505" v="664" actId="47"/>
        <pc:sldMkLst>
          <pc:docMk/>
          <pc:sldMk cId="1431756918" sldId="272"/>
        </pc:sldMkLst>
        <pc:spChg chg="mod">
          <ac:chgData name="Bennett Stice" userId="69b8655fac15624f" providerId="LiveId" clId="{275DDFB4-9398-4907-BE03-53D1C8BA3F27}" dt="2024-08-12T18:34:17.020" v="263" actId="20577"/>
          <ac:spMkLst>
            <pc:docMk/>
            <pc:sldMk cId="1431756918" sldId="272"/>
            <ac:spMk id="2" creationId="{72B2916B-8FC2-089D-57EB-109CCC81B224}"/>
          </ac:spMkLst>
        </pc:spChg>
      </pc:sldChg>
      <pc:sldChg chg="modSp add del mod">
        <pc:chgData name="Bennett Stice" userId="69b8655fac15624f" providerId="LiveId" clId="{275DDFB4-9398-4907-BE03-53D1C8BA3F27}" dt="2024-08-12T19:07:52.750" v="663" actId="47"/>
        <pc:sldMkLst>
          <pc:docMk/>
          <pc:sldMk cId="3989074250" sldId="273"/>
        </pc:sldMkLst>
        <pc:spChg chg="mod">
          <ac:chgData name="Bennett Stice" userId="69b8655fac15624f" providerId="LiveId" clId="{275DDFB4-9398-4907-BE03-53D1C8BA3F27}" dt="2024-08-12T18:34:32.748" v="287" actId="20577"/>
          <ac:spMkLst>
            <pc:docMk/>
            <pc:sldMk cId="3989074250" sldId="273"/>
            <ac:spMk id="2" creationId="{72B2916B-8FC2-089D-57EB-109CCC81B224}"/>
          </ac:spMkLst>
        </pc:spChg>
      </pc:sldChg>
      <pc:sldChg chg="modSp add del mod">
        <pc:chgData name="Bennett Stice" userId="69b8655fac15624f" providerId="LiveId" clId="{275DDFB4-9398-4907-BE03-53D1C8BA3F27}" dt="2024-08-12T19:07:51.930" v="662" actId="47"/>
        <pc:sldMkLst>
          <pc:docMk/>
          <pc:sldMk cId="2691035181" sldId="274"/>
        </pc:sldMkLst>
        <pc:spChg chg="mod">
          <ac:chgData name="Bennett Stice" userId="69b8655fac15624f" providerId="LiveId" clId="{275DDFB4-9398-4907-BE03-53D1C8BA3F27}" dt="2024-08-12T18:34:43.477" v="304" actId="20577"/>
          <ac:spMkLst>
            <pc:docMk/>
            <pc:sldMk cId="2691035181" sldId="274"/>
            <ac:spMk id="2" creationId="{72B2916B-8FC2-089D-57EB-109CCC81B224}"/>
          </ac:spMkLst>
        </pc:spChg>
      </pc:sldChg>
      <pc:sldChg chg="modSp add del mod">
        <pc:chgData name="Bennett Stice" userId="69b8655fac15624f" providerId="LiveId" clId="{275DDFB4-9398-4907-BE03-53D1C8BA3F27}" dt="2024-08-12T19:07:51.160" v="661" actId="47"/>
        <pc:sldMkLst>
          <pc:docMk/>
          <pc:sldMk cId="2208454845" sldId="275"/>
        </pc:sldMkLst>
        <pc:spChg chg="mod">
          <ac:chgData name="Bennett Stice" userId="69b8655fac15624f" providerId="LiveId" clId="{275DDFB4-9398-4907-BE03-53D1C8BA3F27}" dt="2024-08-12T18:35:00.742" v="335" actId="20577"/>
          <ac:spMkLst>
            <pc:docMk/>
            <pc:sldMk cId="2208454845" sldId="275"/>
            <ac:spMk id="2" creationId="{72B2916B-8FC2-089D-57EB-109CCC81B224}"/>
          </ac:spMkLst>
        </pc:spChg>
      </pc:sldChg>
      <pc:sldChg chg="addSp modSp add del mod">
        <pc:chgData name="Bennett Stice" userId="69b8655fac15624f" providerId="LiveId" clId="{275DDFB4-9398-4907-BE03-53D1C8BA3F27}" dt="2024-08-12T19:07:50.250" v="660" actId="47"/>
        <pc:sldMkLst>
          <pc:docMk/>
          <pc:sldMk cId="1244597903" sldId="276"/>
        </pc:sldMkLst>
        <pc:spChg chg="mod">
          <ac:chgData name="Bennett Stice" userId="69b8655fac15624f" providerId="LiveId" clId="{275DDFB4-9398-4907-BE03-53D1C8BA3F27}" dt="2024-08-12T18:35:14.919" v="379" actId="20577"/>
          <ac:spMkLst>
            <pc:docMk/>
            <pc:sldMk cId="1244597903" sldId="276"/>
            <ac:spMk id="2" creationId="{72B2916B-8FC2-089D-57EB-109CCC81B224}"/>
          </ac:spMkLst>
        </pc:spChg>
        <pc:spChg chg="add mod">
          <ac:chgData name="Bennett Stice" userId="69b8655fac15624f" providerId="LiveId" clId="{275DDFB4-9398-4907-BE03-53D1C8BA3F27}" dt="2024-08-12T18:36:31.325" v="419" actId="20577"/>
          <ac:spMkLst>
            <pc:docMk/>
            <pc:sldMk cId="1244597903" sldId="276"/>
            <ac:spMk id="3" creationId="{7114B433-A92B-66E8-692A-E7B65FB89944}"/>
          </ac:spMkLst>
        </pc:spChg>
      </pc:sldChg>
      <pc:sldChg chg="addSp delSp modSp add mod">
        <pc:chgData name="Bennett Stice" userId="69b8655fac15624f" providerId="LiveId" clId="{275DDFB4-9398-4907-BE03-53D1C8BA3F27}" dt="2024-08-12T19:17:53.051" v="778" actId="14100"/>
        <pc:sldMkLst>
          <pc:docMk/>
          <pc:sldMk cId="3991597090" sldId="277"/>
        </pc:sldMkLst>
        <pc:spChg chg="mod">
          <ac:chgData name="Bennett Stice" userId="69b8655fac15624f" providerId="LiveId" clId="{275DDFB4-9398-4907-BE03-53D1C8BA3F27}" dt="2024-08-12T19:12:36.529" v="752" actId="20577"/>
          <ac:spMkLst>
            <pc:docMk/>
            <pc:sldMk cId="3991597090" sldId="277"/>
            <ac:spMk id="2" creationId="{72B2916B-8FC2-089D-57EB-109CCC81B224}"/>
          </ac:spMkLst>
        </pc:spChg>
        <pc:spChg chg="add mod">
          <ac:chgData name="Bennett Stice" userId="69b8655fac15624f" providerId="LiveId" clId="{275DDFB4-9398-4907-BE03-53D1C8BA3F27}" dt="2024-08-12T19:02:40.299" v="630"/>
          <ac:spMkLst>
            <pc:docMk/>
            <pc:sldMk cId="3991597090" sldId="277"/>
            <ac:spMk id="22" creationId="{130E89FD-ABFC-00C3-CD45-8E278DA8FEFC}"/>
          </ac:spMkLst>
        </pc:spChg>
        <pc:grpChg chg="add mod">
          <ac:chgData name="Bennett Stice" userId="69b8655fac15624f" providerId="LiveId" clId="{275DDFB4-9398-4907-BE03-53D1C8BA3F27}" dt="2024-08-12T19:14:15.119" v="760" actId="164"/>
          <ac:grpSpMkLst>
            <pc:docMk/>
            <pc:sldMk cId="3991597090" sldId="277"/>
            <ac:grpSpMk id="23" creationId="{4262D30B-C485-1D00-F988-CF4C96F85668}"/>
          </ac:grpSpMkLst>
        </pc:grpChg>
        <pc:picChg chg="add mod">
          <ac:chgData name="Bennett Stice" userId="69b8655fac15624f" providerId="LiveId" clId="{275DDFB4-9398-4907-BE03-53D1C8BA3F27}" dt="2024-08-12T19:13:09.606" v="755" actId="14100"/>
          <ac:picMkLst>
            <pc:docMk/>
            <pc:sldMk cId="3991597090" sldId="277"/>
            <ac:picMk id="4" creationId="{EEFE03FF-3A17-1227-E7D4-A4E62C45BAAD}"/>
          </ac:picMkLst>
        </pc:picChg>
        <pc:picChg chg="add mod">
          <ac:chgData name="Bennett Stice" userId="69b8655fac15624f" providerId="LiveId" clId="{275DDFB4-9398-4907-BE03-53D1C8BA3F27}" dt="2024-08-12T19:13:54.976" v="758" actId="14100"/>
          <ac:picMkLst>
            <pc:docMk/>
            <pc:sldMk cId="3991597090" sldId="277"/>
            <ac:picMk id="6" creationId="{27D008C8-1752-C69E-D754-935666F290D4}"/>
          </ac:picMkLst>
        </pc:picChg>
        <pc:picChg chg="add mod">
          <ac:chgData name="Bennett Stice" userId="69b8655fac15624f" providerId="LiveId" clId="{275DDFB4-9398-4907-BE03-53D1C8BA3F27}" dt="2024-08-12T19:14:43.759" v="763" actId="14100"/>
          <ac:picMkLst>
            <pc:docMk/>
            <pc:sldMk cId="3991597090" sldId="277"/>
            <ac:picMk id="8" creationId="{FFEC8C03-89BD-DF75-09C6-8DCC783226C5}"/>
          </ac:picMkLst>
        </pc:picChg>
        <pc:picChg chg="add mod">
          <ac:chgData name="Bennett Stice" userId="69b8655fac15624f" providerId="LiveId" clId="{275DDFB4-9398-4907-BE03-53D1C8BA3F27}" dt="2024-08-12T19:16:12.774" v="766" actId="14100"/>
          <ac:picMkLst>
            <pc:docMk/>
            <pc:sldMk cId="3991597090" sldId="277"/>
            <ac:picMk id="10" creationId="{54C2E3B5-7630-99C7-F498-A1B02AABEF1B}"/>
          </ac:picMkLst>
        </pc:picChg>
        <pc:picChg chg="add del mod">
          <ac:chgData name="Bennett Stice" userId="69b8655fac15624f" providerId="LiveId" clId="{275DDFB4-9398-4907-BE03-53D1C8BA3F27}" dt="2024-08-12T18:48:47.775" v="594" actId="478"/>
          <ac:picMkLst>
            <pc:docMk/>
            <pc:sldMk cId="3991597090" sldId="277"/>
            <ac:picMk id="12" creationId="{46C0E0BD-73A6-E67D-1826-048C85E63F07}"/>
          </ac:picMkLst>
        </pc:picChg>
        <pc:picChg chg="add mod">
          <ac:chgData name="Bennett Stice" userId="69b8655fac15624f" providerId="LiveId" clId="{275DDFB4-9398-4907-BE03-53D1C8BA3F27}" dt="2024-08-12T19:16:34.728" v="769" actId="14100"/>
          <ac:picMkLst>
            <pc:docMk/>
            <pc:sldMk cId="3991597090" sldId="277"/>
            <ac:picMk id="14" creationId="{4293EBA6-0C21-E92D-E8DE-EEFC2284E830}"/>
          </ac:picMkLst>
        </pc:picChg>
        <pc:picChg chg="add mod">
          <ac:chgData name="Bennett Stice" userId="69b8655fac15624f" providerId="LiveId" clId="{275DDFB4-9398-4907-BE03-53D1C8BA3F27}" dt="2024-08-12T19:16:56.881" v="772" actId="14100"/>
          <ac:picMkLst>
            <pc:docMk/>
            <pc:sldMk cId="3991597090" sldId="277"/>
            <ac:picMk id="16" creationId="{55CBCA92-8D5B-D430-4309-0631C3B0BB23}"/>
          </ac:picMkLst>
        </pc:picChg>
        <pc:picChg chg="add mod">
          <ac:chgData name="Bennett Stice" userId="69b8655fac15624f" providerId="LiveId" clId="{275DDFB4-9398-4907-BE03-53D1C8BA3F27}" dt="2024-08-12T19:17:30.489" v="775" actId="14100"/>
          <ac:picMkLst>
            <pc:docMk/>
            <pc:sldMk cId="3991597090" sldId="277"/>
            <ac:picMk id="18" creationId="{0155A173-60A1-82C8-1EAB-9E750EA2C57F}"/>
          </ac:picMkLst>
        </pc:picChg>
        <pc:picChg chg="add mod">
          <ac:chgData name="Bennett Stice" userId="69b8655fac15624f" providerId="LiveId" clId="{275DDFB4-9398-4907-BE03-53D1C8BA3F27}" dt="2024-08-12T19:17:53.051" v="778" actId="14100"/>
          <ac:picMkLst>
            <pc:docMk/>
            <pc:sldMk cId="3991597090" sldId="277"/>
            <ac:picMk id="20" creationId="{8EC3C182-D750-EB1B-C223-CD8E3AA792CF}"/>
          </ac:picMkLst>
        </pc:picChg>
        <pc:picChg chg="add mod">
          <ac:chgData name="Bennett Stice" userId="69b8655fac15624f" providerId="LiveId" clId="{275DDFB4-9398-4907-BE03-53D1C8BA3F27}" dt="2024-08-12T19:02:37.390" v="629" actId="1076"/>
          <ac:picMkLst>
            <pc:docMk/>
            <pc:sldMk cId="3991597090" sldId="277"/>
            <ac:picMk id="21" creationId="{70999794-3739-E69F-B0DA-5E457FBE828B}"/>
          </ac:picMkLst>
        </pc:picChg>
      </pc:sldChg>
      <pc:sldChg chg="addSp modSp add del mod">
        <pc:chgData name="Bennett Stice" userId="69b8655fac15624f" providerId="LiveId" clId="{275DDFB4-9398-4907-BE03-53D1C8BA3F27}" dt="2024-08-12T19:07:40.033" v="648" actId="47"/>
        <pc:sldMkLst>
          <pc:docMk/>
          <pc:sldMk cId="968486045" sldId="278"/>
        </pc:sldMkLst>
        <pc:spChg chg="mod">
          <ac:chgData name="Bennett Stice" userId="69b8655fac15624f" providerId="LiveId" clId="{275DDFB4-9398-4907-BE03-53D1C8BA3F27}" dt="2024-08-12T18:37:56.828" v="494" actId="20577"/>
          <ac:spMkLst>
            <pc:docMk/>
            <pc:sldMk cId="968486045" sldId="278"/>
            <ac:spMk id="2" creationId="{72B2916B-8FC2-089D-57EB-109CCC81B224}"/>
          </ac:spMkLst>
        </pc:spChg>
        <pc:spChg chg="add mod">
          <ac:chgData name="Bennett Stice" userId="69b8655fac15624f" providerId="LiveId" clId="{275DDFB4-9398-4907-BE03-53D1C8BA3F27}" dt="2024-08-12T18:40:54.210" v="537" actId="20577"/>
          <ac:spMkLst>
            <pc:docMk/>
            <pc:sldMk cId="968486045" sldId="278"/>
            <ac:spMk id="6" creationId="{706F8B21-F1F2-0DBC-A606-F308EEE02FD0}"/>
          </ac:spMkLst>
        </pc:spChg>
        <pc:picChg chg="add mod modCrop">
          <ac:chgData name="Bennett Stice" userId="69b8655fac15624f" providerId="LiveId" clId="{275DDFB4-9398-4907-BE03-53D1C8BA3F27}" dt="2024-08-12T18:39:30.870" v="507" actId="14100"/>
          <ac:picMkLst>
            <pc:docMk/>
            <pc:sldMk cId="968486045" sldId="278"/>
            <ac:picMk id="4" creationId="{8433853A-576B-32F1-87FD-DE18C83E7A08}"/>
          </ac:picMkLst>
        </pc:picChg>
        <pc:picChg chg="add mod modCrop">
          <ac:chgData name="Bennett Stice" userId="69b8655fac15624f" providerId="LiveId" clId="{275DDFB4-9398-4907-BE03-53D1C8BA3F27}" dt="2024-08-12T18:39:48.142" v="512" actId="1076"/>
          <ac:picMkLst>
            <pc:docMk/>
            <pc:sldMk cId="968486045" sldId="278"/>
            <ac:picMk id="5" creationId="{EE1245A6-ED3F-BFB6-4DB1-AE310FBB5511}"/>
          </ac:picMkLst>
        </pc:picChg>
      </pc:sldChg>
      <pc:sldChg chg="add del">
        <pc:chgData name="Bennett Stice" userId="69b8655fac15624f" providerId="LiveId" clId="{275DDFB4-9398-4907-BE03-53D1C8BA3F27}" dt="2024-08-12T19:07:41.267" v="649" actId="47"/>
        <pc:sldMkLst>
          <pc:docMk/>
          <pc:sldMk cId="2263213425" sldId="279"/>
        </pc:sldMkLst>
      </pc:sldChg>
      <pc:sldChg chg="add del">
        <pc:chgData name="Bennett Stice" userId="69b8655fac15624f" providerId="LiveId" clId="{275DDFB4-9398-4907-BE03-53D1C8BA3F27}" dt="2024-08-12T19:07:42.314" v="650" actId="47"/>
        <pc:sldMkLst>
          <pc:docMk/>
          <pc:sldMk cId="505741613" sldId="280"/>
        </pc:sldMkLst>
      </pc:sldChg>
      <pc:sldChg chg="add del">
        <pc:chgData name="Bennett Stice" userId="69b8655fac15624f" providerId="LiveId" clId="{275DDFB4-9398-4907-BE03-53D1C8BA3F27}" dt="2024-08-12T19:07:43.417" v="651" actId="47"/>
        <pc:sldMkLst>
          <pc:docMk/>
          <pc:sldMk cId="305341944" sldId="281"/>
        </pc:sldMkLst>
      </pc:sldChg>
      <pc:sldChg chg="add del">
        <pc:chgData name="Bennett Stice" userId="69b8655fac15624f" providerId="LiveId" clId="{275DDFB4-9398-4907-BE03-53D1C8BA3F27}" dt="2024-08-12T19:07:44.097" v="652" actId="47"/>
        <pc:sldMkLst>
          <pc:docMk/>
          <pc:sldMk cId="676310529" sldId="282"/>
        </pc:sldMkLst>
      </pc:sldChg>
      <pc:sldChg chg="add del">
        <pc:chgData name="Bennett Stice" userId="69b8655fac15624f" providerId="LiveId" clId="{275DDFB4-9398-4907-BE03-53D1C8BA3F27}" dt="2024-08-12T19:07:44.711" v="653" actId="47"/>
        <pc:sldMkLst>
          <pc:docMk/>
          <pc:sldMk cId="2883162923" sldId="283"/>
        </pc:sldMkLst>
      </pc:sldChg>
      <pc:sldChg chg="add del">
        <pc:chgData name="Bennett Stice" userId="69b8655fac15624f" providerId="LiveId" clId="{275DDFB4-9398-4907-BE03-53D1C8BA3F27}" dt="2024-08-12T19:07:45.448" v="654" actId="47"/>
        <pc:sldMkLst>
          <pc:docMk/>
          <pc:sldMk cId="2496692172" sldId="284"/>
        </pc:sldMkLst>
      </pc:sldChg>
      <pc:sldChg chg="add del">
        <pc:chgData name="Bennett Stice" userId="69b8655fac15624f" providerId="LiveId" clId="{275DDFB4-9398-4907-BE03-53D1C8BA3F27}" dt="2024-08-12T19:07:46.080" v="655" actId="47"/>
        <pc:sldMkLst>
          <pc:docMk/>
          <pc:sldMk cId="808500027" sldId="285"/>
        </pc:sldMkLst>
      </pc:sldChg>
      <pc:sldChg chg="add del">
        <pc:chgData name="Bennett Stice" userId="69b8655fac15624f" providerId="LiveId" clId="{275DDFB4-9398-4907-BE03-53D1C8BA3F27}" dt="2024-08-12T19:07:46.707" v="656" actId="47"/>
        <pc:sldMkLst>
          <pc:docMk/>
          <pc:sldMk cId="2347326109" sldId="286"/>
        </pc:sldMkLst>
      </pc:sldChg>
      <pc:sldChg chg="add del">
        <pc:chgData name="Bennett Stice" userId="69b8655fac15624f" providerId="LiveId" clId="{275DDFB4-9398-4907-BE03-53D1C8BA3F27}" dt="2024-08-12T19:07:47.336" v="657" actId="47"/>
        <pc:sldMkLst>
          <pc:docMk/>
          <pc:sldMk cId="1329658434" sldId="287"/>
        </pc:sldMkLst>
      </pc:sldChg>
      <pc:sldChg chg="add del">
        <pc:chgData name="Bennett Stice" userId="69b8655fac15624f" providerId="LiveId" clId="{275DDFB4-9398-4907-BE03-53D1C8BA3F27}" dt="2024-08-12T19:07:47.949" v="658" actId="47"/>
        <pc:sldMkLst>
          <pc:docMk/>
          <pc:sldMk cId="1439631441" sldId="288"/>
        </pc:sldMkLst>
      </pc:sldChg>
      <pc:sldChg chg="add del">
        <pc:chgData name="Bennett Stice" userId="69b8655fac15624f" providerId="LiveId" clId="{275DDFB4-9398-4907-BE03-53D1C8BA3F27}" dt="2024-08-12T19:07:48.549" v="659" actId="47"/>
        <pc:sldMkLst>
          <pc:docMk/>
          <pc:sldMk cId="2965937819" sldId="289"/>
        </pc:sldMkLst>
      </pc:sldChg>
      <pc:sldChg chg="addSp delSp modSp add mod">
        <pc:chgData name="Bennett Stice" userId="69b8655fac15624f" providerId="LiveId" clId="{275DDFB4-9398-4907-BE03-53D1C8BA3F27}" dt="2024-08-12T19:12:21.946" v="733" actId="14100"/>
        <pc:sldMkLst>
          <pc:docMk/>
          <pc:sldMk cId="3923596742" sldId="290"/>
        </pc:sldMkLst>
        <pc:spChg chg="mod">
          <ac:chgData name="Bennett Stice" userId="69b8655fac15624f" providerId="LiveId" clId="{275DDFB4-9398-4907-BE03-53D1C8BA3F27}" dt="2024-08-12T19:08:30.246" v="705" actId="20577"/>
          <ac:spMkLst>
            <pc:docMk/>
            <pc:sldMk cId="3923596742" sldId="290"/>
            <ac:spMk id="2" creationId="{72B2916B-8FC2-089D-57EB-109CCC81B224}"/>
          </ac:spMkLst>
        </pc:spChg>
        <pc:picChg chg="del">
          <ac:chgData name="Bennett Stice" userId="69b8655fac15624f" providerId="LiveId" clId="{275DDFB4-9398-4907-BE03-53D1C8BA3F27}" dt="2024-08-12T19:08:59.718" v="709" actId="478"/>
          <ac:picMkLst>
            <pc:docMk/>
            <pc:sldMk cId="3923596742" sldId="290"/>
            <ac:picMk id="4" creationId="{EEFE03FF-3A17-1227-E7D4-A4E62C45BAAD}"/>
          </ac:picMkLst>
        </pc:picChg>
        <pc:picChg chg="add mod">
          <ac:chgData name="Bennett Stice" userId="69b8655fac15624f" providerId="LiveId" clId="{275DDFB4-9398-4907-BE03-53D1C8BA3F27}" dt="2024-08-12T19:09:10.355" v="712" actId="14100"/>
          <ac:picMkLst>
            <pc:docMk/>
            <pc:sldMk cId="3923596742" sldId="290"/>
            <ac:picMk id="5" creationId="{F04899EC-9D70-3F3C-A5D1-AB773591C426}"/>
          </ac:picMkLst>
        </pc:picChg>
        <pc:picChg chg="mod">
          <ac:chgData name="Bennett Stice" userId="69b8655fac15624f" providerId="LiveId" clId="{275DDFB4-9398-4907-BE03-53D1C8BA3F27}" dt="2024-08-12T19:09:31.921" v="715" actId="14100"/>
          <ac:picMkLst>
            <pc:docMk/>
            <pc:sldMk cId="3923596742" sldId="290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19:09:51.419" v="718" actId="14100"/>
          <ac:picMkLst>
            <pc:docMk/>
            <pc:sldMk cId="3923596742" sldId="290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19:10:14.391" v="721" actId="14100"/>
          <ac:picMkLst>
            <pc:docMk/>
            <pc:sldMk cId="3923596742" sldId="290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19:10:41.554" v="724" actId="14100"/>
          <ac:picMkLst>
            <pc:docMk/>
            <pc:sldMk cId="3923596742" sldId="290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19:11:05.822" v="727" actId="14100"/>
          <ac:picMkLst>
            <pc:docMk/>
            <pc:sldMk cId="3923596742" sldId="290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19:11:43.650" v="730" actId="14100"/>
          <ac:picMkLst>
            <pc:docMk/>
            <pc:sldMk cId="3923596742" sldId="290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19:12:21.946" v="733" actId="14100"/>
          <ac:picMkLst>
            <pc:docMk/>
            <pc:sldMk cId="3923596742" sldId="290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19:21:02.359" v="824" actId="14100"/>
        <pc:sldMkLst>
          <pc:docMk/>
          <pc:sldMk cId="1388327114" sldId="291"/>
        </pc:sldMkLst>
        <pc:spChg chg="mod">
          <ac:chgData name="Bennett Stice" userId="69b8655fac15624f" providerId="LiveId" clId="{275DDFB4-9398-4907-BE03-53D1C8BA3F27}" dt="2024-08-12T19:18:10.166" v="800" actId="20577"/>
          <ac:spMkLst>
            <pc:docMk/>
            <pc:sldMk cId="1388327114" sldId="291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19:18:51.285" v="803" actId="14100"/>
          <ac:picMkLst>
            <pc:docMk/>
            <pc:sldMk cId="1388327114" sldId="291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19:19:06.931" v="806" actId="14100"/>
          <ac:picMkLst>
            <pc:docMk/>
            <pc:sldMk cId="1388327114" sldId="291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19:19:37.686" v="809" actId="14100"/>
          <ac:picMkLst>
            <pc:docMk/>
            <pc:sldMk cId="1388327114" sldId="291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19:20:00.202" v="812" actId="14100"/>
          <ac:picMkLst>
            <pc:docMk/>
            <pc:sldMk cId="1388327114" sldId="291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19:20:16.738" v="815" actId="14100"/>
          <ac:picMkLst>
            <pc:docMk/>
            <pc:sldMk cId="1388327114" sldId="291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19:20:30.479" v="818" actId="14100"/>
          <ac:picMkLst>
            <pc:docMk/>
            <pc:sldMk cId="1388327114" sldId="291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19:20:46.287" v="821" actId="14100"/>
          <ac:picMkLst>
            <pc:docMk/>
            <pc:sldMk cId="1388327114" sldId="291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19:21:02.359" v="824" actId="14100"/>
          <ac:picMkLst>
            <pc:docMk/>
            <pc:sldMk cId="1388327114" sldId="291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19:25:19.859" v="883" actId="14100"/>
        <pc:sldMkLst>
          <pc:docMk/>
          <pc:sldMk cId="4134280701" sldId="292"/>
        </pc:sldMkLst>
        <pc:spChg chg="mod">
          <ac:chgData name="Bennett Stice" userId="69b8655fac15624f" providerId="LiveId" clId="{275DDFB4-9398-4907-BE03-53D1C8BA3F27}" dt="2024-08-12T19:21:24.758" v="856" actId="20577"/>
          <ac:spMkLst>
            <pc:docMk/>
            <pc:sldMk cId="4134280701" sldId="292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19:23:26.669" v="868" actId="14100"/>
          <ac:picMkLst>
            <pc:docMk/>
            <pc:sldMk cId="4134280701" sldId="292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19:23:24.219" v="867" actId="14100"/>
          <ac:picMkLst>
            <pc:docMk/>
            <pc:sldMk cId="4134280701" sldId="292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19:23:01.633" v="862" actId="14100"/>
          <ac:picMkLst>
            <pc:docMk/>
            <pc:sldMk cId="4134280701" sldId="292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19:23:53.067" v="871" actId="14100"/>
          <ac:picMkLst>
            <pc:docMk/>
            <pc:sldMk cId="4134280701" sldId="292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19:24:25.966" v="874" actId="14100"/>
          <ac:picMkLst>
            <pc:docMk/>
            <pc:sldMk cId="4134280701" sldId="292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19:24:41.287" v="877" actId="14100"/>
          <ac:picMkLst>
            <pc:docMk/>
            <pc:sldMk cId="4134280701" sldId="292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19:24:57.843" v="880" actId="14100"/>
          <ac:picMkLst>
            <pc:docMk/>
            <pc:sldMk cId="4134280701" sldId="292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19:25:19.859" v="883" actId="14100"/>
          <ac:picMkLst>
            <pc:docMk/>
            <pc:sldMk cId="4134280701" sldId="292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19:28:29.081" v="923" actId="14100"/>
        <pc:sldMkLst>
          <pc:docMk/>
          <pc:sldMk cId="1120790952" sldId="293"/>
        </pc:sldMkLst>
        <pc:spChg chg="mod">
          <ac:chgData name="Bennett Stice" userId="69b8655fac15624f" providerId="LiveId" clId="{275DDFB4-9398-4907-BE03-53D1C8BA3F27}" dt="2024-08-12T19:25:39.820" v="899" actId="20577"/>
          <ac:spMkLst>
            <pc:docMk/>
            <pc:sldMk cId="1120790952" sldId="293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19:26:12.581" v="902" actId="14100"/>
          <ac:picMkLst>
            <pc:docMk/>
            <pc:sldMk cId="1120790952" sldId="293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19:26:31.995" v="905" actId="14100"/>
          <ac:picMkLst>
            <pc:docMk/>
            <pc:sldMk cId="1120790952" sldId="293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19:26:47.581" v="908" actId="14100"/>
          <ac:picMkLst>
            <pc:docMk/>
            <pc:sldMk cId="1120790952" sldId="293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19:27:01.370" v="911" actId="14100"/>
          <ac:picMkLst>
            <pc:docMk/>
            <pc:sldMk cId="1120790952" sldId="293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19:27:24.763" v="914" actId="14100"/>
          <ac:picMkLst>
            <pc:docMk/>
            <pc:sldMk cId="1120790952" sldId="293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19:27:49.929" v="917" actId="14100"/>
          <ac:picMkLst>
            <pc:docMk/>
            <pc:sldMk cId="1120790952" sldId="293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19:28:11.202" v="920" actId="14100"/>
          <ac:picMkLst>
            <pc:docMk/>
            <pc:sldMk cId="1120790952" sldId="293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19:28:29.081" v="923" actId="14100"/>
          <ac:picMkLst>
            <pc:docMk/>
            <pc:sldMk cId="1120790952" sldId="293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19:32:47.854" v="967" actId="14100"/>
        <pc:sldMkLst>
          <pc:docMk/>
          <pc:sldMk cId="3656782202" sldId="294"/>
        </pc:sldMkLst>
        <pc:spChg chg="mod">
          <ac:chgData name="Bennett Stice" userId="69b8655fac15624f" providerId="LiveId" clId="{275DDFB4-9398-4907-BE03-53D1C8BA3F27}" dt="2024-08-12T19:29:18.058" v="943" actId="20577"/>
          <ac:spMkLst>
            <pc:docMk/>
            <pc:sldMk cId="3656782202" sldId="294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19:29:42.654" v="946" actId="14100"/>
          <ac:picMkLst>
            <pc:docMk/>
            <pc:sldMk cId="3656782202" sldId="294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19:30:21.886" v="949" actId="14100"/>
          <ac:picMkLst>
            <pc:docMk/>
            <pc:sldMk cId="3656782202" sldId="294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19:30:38.938" v="952" actId="14100"/>
          <ac:picMkLst>
            <pc:docMk/>
            <pc:sldMk cId="3656782202" sldId="294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19:31:07.863" v="955" actId="14100"/>
          <ac:picMkLst>
            <pc:docMk/>
            <pc:sldMk cId="3656782202" sldId="294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19:31:54.992" v="958" actId="14100"/>
          <ac:picMkLst>
            <pc:docMk/>
            <pc:sldMk cId="3656782202" sldId="294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19:32:15.593" v="961" actId="14100"/>
          <ac:picMkLst>
            <pc:docMk/>
            <pc:sldMk cId="3656782202" sldId="294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19:32:31.812" v="964" actId="14100"/>
          <ac:picMkLst>
            <pc:docMk/>
            <pc:sldMk cId="3656782202" sldId="294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19:32:47.854" v="967" actId="14100"/>
          <ac:picMkLst>
            <pc:docMk/>
            <pc:sldMk cId="3656782202" sldId="294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19:37:08.969" v="1031" actId="14100"/>
        <pc:sldMkLst>
          <pc:docMk/>
          <pc:sldMk cId="1609076861" sldId="295"/>
        </pc:sldMkLst>
        <pc:spChg chg="mod">
          <ac:chgData name="Bennett Stice" userId="69b8655fac15624f" providerId="LiveId" clId="{275DDFB4-9398-4907-BE03-53D1C8BA3F27}" dt="2024-08-12T19:33:09.227" v="998" actId="20577"/>
          <ac:spMkLst>
            <pc:docMk/>
            <pc:sldMk cId="1609076861" sldId="295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19:33:39.900" v="1001" actId="14100"/>
          <ac:picMkLst>
            <pc:docMk/>
            <pc:sldMk cId="1609076861" sldId="295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19:34:23.554" v="1005" actId="14100"/>
          <ac:picMkLst>
            <pc:docMk/>
            <pc:sldMk cId="1609076861" sldId="295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19:35:35.469" v="1017" actId="14100"/>
          <ac:picMkLst>
            <pc:docMk/>
            <pc:sldMk cId="1609076861" sldId="295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19:35:51.264" v="1020" actId="14100"/>
          <ac:picMkLst>
            <pc:docMk/>
            <pc:sldMk cId="1609076861" sldId="295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19:35:20.532" v="1014" actId="14100"/>
          <ac:picMkLst>
            <pc:docMk/>
            <pc:sldMk cId="1609076861" sldId="295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19:36:34.054" v="1025" actId="14100"/>
          <ac:picMkLst>
            <pc:docMk/>
            <pc:sldMk cId="1609076861" sldId="295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19:36:49.504" v="1028" actId="14100"/>
          <ac:picMkLst>
            <pc:docMk/>
            <pc:sldMk cId="1609076861" sldId="295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19:37:08.969" v="1031" actId="14100"/>
          <ac:picMkLst>
            <pc:docMk/>
            <pc:sldMk cId="1609076861" sldId="295"/>
            <ac:picMk id="20" creationId="{8EC3C182-D750-EB1B-C223-CD8E3AA792CF}"/>
          </ac:picMkLst>
        </pc:picChg>
      </pc:sldChg>
      <pc:sldChg chg="add">
        <pc:chgData name="Bennett Stice" userId="69b8655fac15624f" providerId="LiveId" clId="{275DDFB4-9398-4907-BE03-53D1C8BA3F27}" dt="2024-08-12T19:08:04.554" v="672"/>
        <pc:sldMkLst>
          <pc:docMk/>
          <pc:sldMk cId="1699314415" sldId="296"/>
        </pc:sldMkLst>
      </pc:sldChg>
      <pc:sldChg chg="modSp add mod">
        <pc:chgData name="Bennett Stice" userId="69b8655fac15624f" providerId="LiveId" clId="{275DDFB4-9398-4907-BE03-53D1C8BA3F27}" dt="2024-08-12T19:41:00.442" v="1058" actId="14100"/>
        <pc:sldMkLst>
          <pc:docMk/>
          <pc:sldMk cId="2037750457" sldId="297"/>
        </pc:sldMkLst>
        <pc:spChg chg="mod">
          <ac:chgData name="Bennett Stice" userId="69b8655fac15624f" providerId="LiveId" clId="{275DDFB4-9398-4907-BE03-53D1C8BA3F27}" dt="2024-08-12T19:38:29.433" v="1033" actId="20577"/>
          <ac:spMkLst>
            <pc:docMk/>
            <pc:sldMk cId="2037750457" sldId="297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19:38:51.093" v="1036" actId="14100"/>
          <ac:picMkLst>
            <pc:docMk/>
            <pc:sldMk cId="2037750457" sldId="297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19:39:07.798" v="1039" actId="14100"/>
          <ac:picMkLst>
            <pc:docMk/>
            <pc:sldMk cId="2037750457" sldId="297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19:39:29.990" v="1043" actId="14100"/>
          <ac:picMkLst>
            <pc:docMk/>
            <pc:sldMk cId="2037750457" sldId="297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19:39:53.982" v="1046" actId="14100"/>
          <ac:picMkLst>
            <pc:docMk/>
            <pc:sldMk cId="2037750457" sldId="297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19:40:10.491" v="1049" actId="14100"/>
          <ac:picMkLst>
            <pc:docMk/>
            <pc:sldMk cId="2037750457" sldId="297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19:40:24.977" v="1052" actId="14100"/>
          <ac:picMkLst>
            <pc:docMk/>
            <pc:sldMk cId="2037750457" sldId="297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19:40:39.287" v="1055" actId="14100"/>
          <ac:picMkLst>
            <pc:docMk/>
            <pc:sldMk cId="2037750457" sldId="297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19:41:00.442" v="1058" actId="14100"/>
          <ac:picMkLst>
            <pc:docMk/>
            <pc:sldMk cId="2037750457" sldId="297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19:44:10.242" v="1085" actId="14100"/>
        <pc:sldMkLst>
          <pc:docMk/>
          <pc:sldMk cId="2951676419" sldId="298"/>
        </pc:sldMkLst>
        <pc:spChg chg="mod">
          <ac:chgData name="Bennett Stice" userId="69b8655fac15624f" providerId="LiveId" clId="{275DDFB4-9398-4907-BE03-53D1C8BA3F27}" dt="2024-08-12T19:41:42.504" v="1061" actId="20577"/>
          <ac:spMkLst>
            <pc:docMk/>
            <pc:sldMk cId="2951676419" sldId="298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19:42:10.908" v="1064" actId="14100"/>
          <ac:picMkLst>
            <pc:docMk/>
            <pc:sldMk cId="2951676419" sldId="298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19:42:24.284" v="1067" actId="14100"/>
          <ac:picMkLst>
            <pc:docMk/>
            <pc:sldMk cId="2951676419" sldId="298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19:42:40.549" v="1070" actId="14100"/>
          <ac:picMkLst>
            <pc:docMk/>
            <pc:sldMk cId="2951676419" sldId="298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19:43:05.442" v="1073" actId="14100"/>
          <ac:picMkLst>
            <pc:docMk/>
            <pc:sldMk cId="2951676419" sldId="298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19:43:25.230" v="1076" actId="14100"/>
          <ac:picMkLst>
            <pc:docMk/>
            <pc:sldMk cId="2951676419" sldId="298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19:43:39.200" v="1079" actId="14100"/>
          <ac:picMkLst>
            <pc:docMk/>
            <pc:sldMk cId="2951676419" sldId="298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19:43:53.328" v="1082" actId="14100"/>
          <ac:picMkLst>
            <pc:docMk/>
            <pc:sldMk cId="2951676419" sldId="298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19:44:10.242" v="1085" actId="14100"/>
          <ac:picMkLst>
            <pc:docMk/>
            <pc:sldMk cId="2951676419" sldId="298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20:07:50.063" v="1143" actId="14100"/>
        <pc:sldMkLst>
          <pc:docMk/>
          <pc:sldMk cId="1324677277" sldId="299"/>
        </pc:sldMkLst>
        <pc:spChg chg="mod">
          <ac:chgData name="Bennett Stice" userId="69b8655fac15624f" providerId="LiveId" clId="{275DDFB4-9398-4907-BE03-53D1C8BA3F27}" dt="2024-08-12T20:04:35.549" v="1116" actId="20577"/>
          <ac:spMkLst>
            <pc:docMk/>
            <pc:sldMk cId="1324677277" sldId="299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20:06:15.367" v="1127" actId="14100"/>
          <ac:picMkLst>
            <pc:docMk/>
            <pc:sldMk cId="1324677277" sldId="299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20:06:09.597" v="1125" actId="14100"/>
          <ac:picMkLst>
            <pc:docMk/>
            <pc:sldMk cId="1324677277" sldId="299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20:06:04.469" v="1123" actId="14100"/>
          <ac:picMkLst>
            <pc:docMk/>
            <pc:sldMk cId="1324677277" sldId="299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20:06:32.791" v="1130" actId="14100"/>
          <ac:picMkLst>
            <pc:docMk/>
            <pc:sldMk cId="1324677277" sldId="299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20:07:27.128" v="1140" actId="14100"/>
          <ac:picMkLst>
            <pc:docMk/>
            <pc:sldMk cId="1324677277" sldId="299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20:07:20.251" v="1138" actId="14100"/>
          <ac:picMkLst>
            <pc:docMk/>
            <pc:sldMk cId="1324677277" sldId="299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20:07:13.250" v="1136" actId="14100"/>
          <ac:picMkLst>
            <pc:docMk/>
            <pc:sldMk cId="1324677277" sldId="299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20:07:50.063" v="1143" actId="14100"/>
          <ac:picMkLst>
            <pc:docMk/>
            <pc:sldMk cId="1324677277" sldId="299"/>
            <ac:picMk id="20" creationId="{8EC3C182-D750-EB1B-C223-CD8E3AA792CF}"/>
          </ac:picMkLst>
        </pc:picChg>
      </pc:sldChg>
      <pc:sldChg chg="addSp delSp modSp add mod">
        <pc:chgData name="Bennett Stice" userId="69b8655fac15624f" providerId="LiveId" clId="{275DDFB4-9398-4907-BE03-53D1C8BA3F27}" dt="2024-08-12T20:12:49.330" v="1209" actId="14100"/>
        <pc:sldMkLst>
          <pc:docMk/>
          <pc:sldMk cId="2479808485" sldId="300"/>
        </pc:sldMkLst>
        <pc:spChg chg="mod">
          <ac:chgData name="Bennett Stice" userId="69b8655fac15624f" providerId="LiveId" clId="{275DDFB4-9398-4907-BE03-53D1C8BA3F27}" dt="2024-08-12T20:08:04.147" v="1171" actId="20577"/>
          <ac:spMkLst>
            <pc:docMk/>
            <pc:sldMk cId="2479808485" sldId="300"/>
            <ac:spMk id="2" creationId="{72B2916B-8FC2-089D-57EB-109CCC81B224}"/>
          </ac:spMkLst>
        </pc:spChg>
        <pc:picChg chg="add mod">
          <ac:chgData name="Bennett Stice" userId="69b8655fac15624f" providerId="LiveId" clId="{275DDFB4-9398-4907-BE03-53D1C8BA3F27}" dt="2024-08-12T20:10:42.981" v="1190" actId="14100"/>
          <ac:picMkLst>
            <pc:docMk/>
            <pc:sldMk cId="2479808485" sldId="300"/>
            <ac:picMk id="3" creationId="{2E947A0E-9CB7-566C-804D-259AE47C28C1}"/>
          </ac:picMkLst>
        </pc:picChg>
        <pc:picChg chg="mod">
          <ac:chgData name="Bennett Stice" userId="69b8655fac15624f" providerId="LiveId" clId="{275DDFB4-9398-4907-BE03-53D1C8BA3F27}" dt="2024-08-12T20:10:55.586" v="1194" actId="14100"/>
          <ac:picMkLst>
            <pc:docMk/>
            <pc:sldMk cId="2479808485" sldId="300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20:10:49.733" v="1192" actId="14100"/>
          <ac:picMkLst>
            <pc:docMk/>
            <pc:sldMk cId="2479808485" sldId="300"/>
            <ac:picMk id="6" creationId="{27D008C8-1752-C69E-D754-935666F290D4}"/>
          </ac:picMkLst>
        </pc:picChg>
        <pc:picChg chg="del mod">
          <ac:chgData name="Bennett Stice" userId="69b8655fac15624f" providerId="LiveId" clId="{275DDFB4-9398-4907-BE03-53D1C8BA3F27}" dt="2024-08-12T20:09:41.447" v="1184" actId="21"/>
          <ac:picMkLst>
            <pc:docMk/>
            <pc:sldMk cId="2479808485" sldId="300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20:09:33.553" v="1183" actId="14100"/>
          <ac:picMkLst>
            <pc:docMk/>
            <pc:sldMk cId="2479808485" sldId="300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20:12:30.202" v="1206" actId="14100"/>
          <ac:picMkLst>
            <pc:docMk/>
            <pc:sldMk cId="2479808485" sldId="300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20:12:21.382" v="1203" actId="14100"/>
          <ac:picMkLst>
            <pc:docMk/>
            <pc:sldMk cId="2479808485" sldId="300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20:12:15.425" v="1201" actId="14100"/>
          <ac:picMkLst>
            <pc:docMk/>
            <pc:sldMk cId="2479808485" sldId="300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20:12:49.330" v="1209" actId="14100"/>
          <ac:picMkLst>
            <pc:docMk/>
            <pc:sldMk cId="2479808485" sldId="300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20:18:42.933" v="1276" actId="14100"/>
        <pc:sldMkLst>
          <pc:docMk/>
          <pc:sldMk cId="1406857222" sldId="301"/>
        </pc:sldMkLst>
        <pc:spChg chg="mod">
          <ac:chgData name="Bennett Stice" userId="69b8655fac15624f" providerId="LiveId" clId="{275DDFB4-9398-4907-BE03-53D1C8BA3F27}" dt="2024-08-12T20:13:18.293" v="1252" actId="20577"/>
          <ac:spMkLst>
            <pc:docMk/>
            <pc:sldMk cId="1406857222" sldId="301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20:17:15.974" v="1261" actId="14100"/>
          <ac:picMkLst>
            <pc:docMk/>
            <pc:sldMk cId="1406857222" sldId="301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20:17:10.749" v="1259" actId="14100"/>
          <ac:picMkLst>
            <pc:docMk/>
            <pc:sldMk cId="1406857222" sldId="301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20:17:05.991" v="1257" actId="14100"/>
          <ac:picMkLst>
            <pc:docMk/>
            <pc:sldMk cId="1406857222" sldId="301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20:17:32.854" v="1264" actId="14100"/>
          <ac:picMkLst>
            <pc:docMk/>
            <pc:sldMk cId="1406857222" sldId="301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20:17:58.778" v="1267" actId="14100"/>
          <ac:picMkLst>
            <pc:docMk/>
            <pc:sldMk cId="1406857222" sldId="301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20:18:12.903" v="1270" actId="14100"/>
          <ac:picMkLst>
            <pc:docMk/>
            <pc:sldMk cId="1406857222" sldId="301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20:18:26.629" v="1273" actId="14100"/>
          <ac:picMkLst>
            <pc:docMk/>
            <pc:sldMk cId="1406857222" sldId="301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20:18:42.933" v="1276" actId="14100"/>
          <ac:picMkLst>
            <pc:docMk/>
            <pc:sldMk cId="1406857222" sldId="301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20:21:50.360" v="1334" actId="14100"/>
        <pc:sldMkLst>
          <pc:docMk/>
          <pc:sldMk cId="2056654282" sldId="302"/>
        </pc:sldMkLst>
        <pc:spChg chg="mod">
          <ac:chgData name="Bennett Stice" userId="69b8655fac15624f" providerId="LiveId" clId="{275DDFB4-9398-4907-BE03-53D1C8BA3F27}" dt="2024-08-12T20:18:59.432" v="1308" actId="20577"/>
          <ac:spMkLst>
            <pc:docMk/>
            <pc:sldMk cId="2056654282" sldId="302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20:19:26.979" v="1311" actId="14100"/>
          <ac:picMkLst>
            <pc:docMk/>
            <pc:sldMk cId="2056654282" sldId="302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20:19:43.359" v="1314" actId="14100"/>
          <ac:picMkLst>
            <pc:docMk/>
            <pc:sldMk cId="2056654282" sldId="302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20:20:00.449" v="1317" actId="14100"/>
          <ac:picMkLst>
            <pc:docMk/>
            <pc:sldMk cId="2056654282" sldId="302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20:20:16.629" v="1320" actId="14100"/>
          <ac:picMkLst>
            <pc:docMk/>
            <pc:sldMk cId="2056654282" sldId="302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20:20:43.892" v="1324" actId="14100"/>
          <ac:picMkLst>
            <pc:docMk/>
            <pc:sldMk cId="2056654282" sldId="302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20:21:07.883" v="1327" actId="14100"/>
          <ac:picMkLst>
            <pc:docMk/>
            <pc:sldMk cId="2056654282" sldId="302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20:21:28.804" v="1331" actId="14100"/>
          <ac:picMkLst>
            <pc:docMk/>
            <pc:sldMk cId="2056654282" sldId="302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20:21:50.360" v="1334" actId="14100"/>
          <ac:picMkLst>
            <pc:docMk/>
            <pc:sldMk cId="2056654282" sldId="302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3T16:33:56.634" v="1885" actId="14100"/>
        <pc:sldMkLst>
          <pc:docMk/>
          <pc:sldMk cId="1357587463" sldId="303"/>
        </pc:sldMkLst>
        <pc:spChg chg="mod">
          <ac:chgData name="Bennett Stice" userId="69b8655fac15624f" providerId="LiveId" clId="{275DDFB4-9398-4907-BE03-53D1C8BA3F27}" dt="2024-08-12T20:22:05.587" v="1363" actId="20577"/>
          <ac:spMkLst>
            <pc:docMk/>
            <pc:sldMk cId="1357587463" sldId="303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20:23:14.200" v="1373" actId="14100"/>
          <ac:picMkLst>
            <pc:docMk/>
            <pc:sldMk cId="1357587463" sldId="303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20:23:08.729" v="1371" actId="14100"/>
          <ac:picMkLst>
            <pc:docMk/>
            <pc:sldMk cId="1357587463" sldId="303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20:23:03.664" v="1369" actId="14100"/>
          <ac:picMkLst>
            <pc:docMk/>
            <pc:sldMk cId="1357587463" sldId="303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3T16:33:56.634" v="1885" actId="14100"/>
          <ac:picMkLst>
            <pc:docMk/>
            <pc:sldMk cId="1357587463" sldId="303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20:24:28.420" v="1382" actId="14100"/>
          <ac:picMkLst>
            <pc:docMk/>
            <pc:sldMk cId="1357587463" sldId="303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20:24:12.616" v="1379" actId="14100"/>
          <ac:picMkLst>
            <pc:docMk/>
            <pc:sldMk cId="1357587463" sldId="303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20:24:54.326" v="1385" actId="14100"/>
          <ac:picMkLst>
            <pc:docMk/>
            <pc:sldMk cId="1357587463" sldId="303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20:25:20.863" v="1388" actId="14100"/>
          <ac:picMkLst>
            <pc:docMk/>
            <pc:sldMk cId="1357587463" sldId="303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20:30:08.772" v="1440" actId="14100"/>
        <pc:sldMkLst>
          <pc:docMk/>
          <pc:sldMk cId="1756265164" sldId="304"/>
        </pc:sldMkLst>
        <pc:spChg chg="mod">
          <ac:chgData name="Bennett Stice" userId="69b8655fac15624f" providerId="LiveId" clId="{275DDFB4-9398-4907-BE03-53D1C8BA3F27}" dt="2024-08-12T20:26:39.992" v="1414" actId="20577"/>
          <ac:spMkLst>
            <pc:docMk/>
            <pc:sldMk cId="1756265164" sldId="304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20:27:27.251" v="1423" actId="14100"/>
          <ac:picMkLst>
            <pc:docMk/>
            <pc:sldMk cId="1756265164" sldId="304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20:27:19.788" v="1421" actId="14100"/>
          <ac:picMkLst>
            <pc:docMk/>
            <pc:sldMk cId="1756265164" sldId="304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20:27:15.531" v="1419" actId="14100"/>
          <ac:picMkLst>
            <pc:docMk/>
            <pc:sldMk cId="1756265164" sldId="304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20:28:25.953" v="1426" actId="14100"/>
          <ac:picMkLst>
            <pc:docMk/>
            <pc:sldMk cId="1756265164" sldId="304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20:28:58.040" v="1430" actId="14100"/>
          <ac:picMkLst>
            <pc:docMk/>
            <pc:sldMk cId="1756265164" sldId="304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20:29:58.701" v="1437" actId="14100"/>
          <ac:picMkLst>
            <pc:docMk/>
            <pc:sldMk cId="1756265164" sldId="304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20:30:02.057" v="1438" actId="14100"/>
          <ac:picMkLst>
            <pc:docMk/>
            <pc:sldMk cId="1756265164" sldId="304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20:30:08.772" v="1440" actId="14100"/>
          <ac:picMkLst>
            <pc:docMk/>
            <pc:sldMk cId="1756265164" sldId="304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20:33:25.200" v="1480" actId="14100"/>
        <pc:sldMkLst>
          <pc:docMk/>
          <pc:sldMk cId="4022378528" sldId="305"/>
        </pc:sldMkLst>
        <pc:spChg chg="mod">
          <ac:chgData name="Bennett Stice" userId="69b8655fac15624f" providerId="LiveId" clId="{275DDFB4-9398-4907-BE03-53D1C8BA3F27}" dt="2024-08-12T20:30:35.741" v="1455" actId="20577"/>
          <ac:spMkLst>
            <pc:docMk/>
            <pc:sldMk cId="4022378528" sldId="305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20:31:57.846" v="1465" actId="14100"/>
          <ac:picMkLst>
            <pc:docMk/>
            <pc:sldMk cId="4022378528" sldId="305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20:31:54.538" v="1464" actId="14100"/>
          <ac:picMkLst>
            <pc:docMk/>
            <pc:sldMk cId="4022378528" sldId="305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20:31:52.008" v="1463" actId="14100"/>
          <ac:picMkLst>
            <pc:docMk/>
            <pc:sldMk cId="4022378528" sldId="305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20:32:13.802" v="1468" actId="14100"/>
          <ac:picMkLst>
            <pc:docMk/>
            <pc:sldMk cId="4022378528" sldId="305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20:33:04.793" v="1477" actId="14100"/>
          <ac:picMkLst>
            <pc:docMk/>
            <pc:sldMk cId="4022378528" sldId="305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20:33:01.404" v="1476" actId="14100"/>
          <ac:picMkLst>
            <pc:docMk/>
            <pc:sldMk cId="4022378528" sldId="305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20:32:57.323" v="1475" actId="14100"/>
          <ac:picMkLst>
            <pc:docMk/>
            <pc:sldMk cId="4022378528" sldId="305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20:33:25.200" v="1480" actId="14100"/>
          <ac:picMkLst>
            <pc:docMk/>
            <pc:sldMk cId="4022378528" sldId="305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2T20:36:24.084" v="1528" actId="14100"/>
        <pc:sldMkLst>
          <pc:docMk/>
          <pc:sldMk cId="2154764547" sldId="306"/>
        </pc:sldMkLst>
        <pc:spChg chg="mod">
          <ac:chgData name="Bennett Stice" userId="69b8655fac15624f" providerId="LiveId" clId="{275DDFB4-9398-4907-BE03-53D1C8BA3F27}" dt="2024-08-12T20:33:38.982" v="1502" actId="20577"/>
          <ac:spMkLst>
            <pc:docMk/>
            <pc:sldMk cId="2154764547" sldId="306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2T20:34:33.834" v="1511" actId="14100"/>
          <ac:picMkLst>
            <pc:docMk/>
            <pc:sldMk cId="2154764547" sldId="306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2T20:34:31.242" v="1510" actId="14100"/>
          <ac:picMkLst>
            <pc:docMk/>
            <pc:sldMk cId="2154764547" sldId="306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2T20:34:29.362" v="1509" actId="14100"/>
          <ac:picMkLst>
            <pc:docMk/>
            <pc:sldMk cId="2154764547" sldId="306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2T20:34:55.873" v="1514" actId="14100"/>
          <ac:picMkLst>
            <pc:docMk/>
            <pc:sldMk cId="2154764547" sldId="306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2T20:36:01.181" v="1525" actId="14100"/>
          <ac:picMkLst>
            <pc:docMk/>
            <pc:sldMk cId="2154764547" sldId="306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2T20:35:58.112" v="1524" actId="14100"/>
          <ac:picMkLst>
            <pc:docMk/>
            <pc:sldMk cId="2154764547" sldId="306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2T20:35:53.266" v="1523" actId="14100"/>
          <ac:picMkLst>
            <pc:docMk/>
            <pc:sldMk cId="2154764547" sldId="306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2T20:36:24.084" v="1528" actId="14100"/>
          <ac:picMkLst>
            <pc:docMk/>
            <pc:sldMk cId="2154764547" sldId="306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3T14:58:30.492" v="1594" actId="14100"/>
        <pc:sldMkLst>
          <pc:docMk/>
          <pc:sldMk cId="2657686694" sldId="307"/>
        </pc:sldMkLst>
        <pc:spChg chg="mod">
          <ac:chgData name="Bennett Stice" userId="69b8655fac15624f" providerId="LiveId" clId="{275DDFB4-9398-4907-BE03-53D1C8BA3F27}" dt="2024-08-13T14:55:28.240" v="1570" actId="20577"/>
          <ac:spMkLst>
            <pc:docMk/>
            <pc:sldMk cId="2657686694" sldId="307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3T14:56:24.134" v="1573" actId="14100"/>
          <ac:picMkLst>
            <pc:docMk/>
            <pc:sldMk cId="2657686694" sldId="307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3T14:56:46.657" v="1576" actId="14100"/>
          <ac:picMkLst>
            <pc:docMk/>
            <pc:sldMk cId="2657686694" sldId="307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3T14:57:04.412" v="1579" actId="14100"/>
          <ac:picMkLst>
            <pc:docMk/>
            <pc:sldMk cId="2657686694" sldId="307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3T14:57:19.954" v="1582" actId="14100"/>
          <ac:picMkLst>
            <pc:docMk/>
            <pc:sldMk cId="2657686694" sldId="307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3T14:57:45.358" v="1585" actId="14100"/>
          <ac:picMkLst>
            <pc:docMk/>
            <pc:sldMk cId="2657686694" sldId="307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3T14:58:00.789" v="1588" actId="14100"/>
          <ac:picMkLst>
            <pc:docMk/>
            <pc:sldMk cId="2657686694" sldId="307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3T14:58:16.152" v="1591" actId="14100"/>
          <ac:picMkLst>
            <pc:docMk/>
            <pc:sldMk cId="2657686694" sldId="307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3T14:58:30.492" v="1594" actId="14100"/>
          <ac:picMkLst>
            <pc:docMk/>
            <pc:sldMk cId="2657686694" sldId="307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3T15:01:36.670" v="1640" actId="14100"/>
        <pc:sldMkLst>
          <pc:docMk/>
          <pc:sldMk cId="3486565735" sldId="308"/>
        </pc:sldMkLst>
        <pc:spChg chg="mod">
          <ac:chgData name="Bennett Stice" userId="69b8655fac15624f" providerId="LiveId" clId="{275DDFB4-9398-4907-BE03-53D1C8BA3F27}" dt="2024-08-13T14:58:57.262" v="1615" actId="20577"/>
          <ac:spMkLst>
            <pc:docMk/>
            <pc:sldMk cId="3486565735" sldId="308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3T14:59:40.632" v="1619" actId="14100"/>
          <ac:picMkLst>
            <pc:docMk/>
            <pc:sldMk cId="3486565735" sldId="308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3T14:59:54.289" v="1622" actId="14100"/>
          <ac:picMkLst>
            <pc:docMk/>
            <pc:sldMk cId="3486565735" sldId="308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3T15:00:08.617" v="1625" actId="14100"/>
          <ac:picMkLst>
            <pc:docMk/>
            <pc:sldMk cId="3486565735" sldId="308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3T15:00:22" v="1628" actId="14100"/>
          <ac:picMkLst>
            <pc:docMk/>
            <pc:sldMk cId="3486565735" sldId="308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3T15:00:39.208" v="1631" actId="14100"/>
          <ac:picMkLst>
            <pc:docMk/>
            <pc:sldMk cId="3486565735" sldId="308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3T15:00:56.669" v="1634" actId="14100"/>
          <ac:picMkLst>
            <pc:docMk/>
            <pc:sldMk cId="3486565735" sldId="308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3T15:01:13.196" v="1637" actId="14100"/>
          <ac:picMkLst>
            <pc:docMk/>
            <pc:sldMk cId="3486565735" sldId="308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3T15:01:36.670" v="1640" actId="14100"/>
          <ac:picMkLst>
            <pc:docMk/>
            <pc:sldMk cId="3486565735" sldId="308"/>
            <ac:picMk id="20" creationId="{8EC3C182-D750-EB1B-C223-CD8E3AA792CF}"/>
          </ac:picMkLst>
        </pc:picChg>
      </pc:sldChg>
      <pc:sldChg chg="delSp modSp add mod">
        <pc:chgData name="Bennett Stice" userId="69b8655fac15624f" providerId="LiveId" clId="{275DDFB4-9398-4907-BE03-53D1C8BA3F27}" dt="2024-08-13T16:38:38.232" v="1888" actId="14100"/>
        <pc:sldMkLst>
          <pc:docMk/>
          <pc:sldMk cId="768668197" sldId="309"/>
        </pc:sldMkLst>
        <pc:spChg chg="mod">
          <ac:chgData name="Bennett Stice" userId="69b8655fac15624f" providerId="LiveId" clId="{275DDFB4-9398-4907-BE03-53D1C8BA3F27}" dt="2024-08-13T15:02:01.798" v="1692" actId="20577"/>
          <ac:spMkLst>
            <pc:docMk/>
            <pc:sldMk cId="768668197" sldId="309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3T15:02:27.617" v="1695" actId="14100"/>
          <ac:picMkLst>
            <pc:docMk/>
            <pc:sldMk cId="768668197" sldId="309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3T16:38:38.232" v="1888" actId="14100"/>
          <ac:picMkLst>
            <pc:docMk/>
            <pc:sldMk cId="768668197" sldId="309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3T16:15:55.366" v="1882" actId="14100"/>
          <ac:picMkLst>
            <pc:docMk/>
            <pc:sldMk cId="768668197" sldId="309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3T16:15:40.364" v="1879" actId="14100"/>
          <ac:picMkLst>
            <pc:docMk/>
            <pc:sldMk cId="768668197" sldId="309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3T15:20:34.552" v="1718" actId="14100"/>
          <ac:picMkLst>
            <pc:docMk/>
            <pc:sldMk cId="768668197" sldId="309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3T15:20:52.827" v="1721" actId="14100"/>
          <ac:picMkLst>
            <pc:docMk/>
            <pc:sldMk cId="768668197" sldId="309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3T15:21:15.946" v="1724" actId="14100"/>
          <ac:picMkLst>
            <pc:docMk/>
            <pc:sldMk cId="768668197" sldId="309"/>
            <ac:picMk id="18" creationId="{0155A173-60A1-82C8-1EAB-9E750EA2C57F}"/>
          </ac:picMkLst>
        </pc:picChg>
        <pc:picChg chg="del mod">
          <ac:chgData name="Bennett Stice" userId="69b8655fac15624f" providerId="LiveId" clId="{275DDFB4-9398-4907-BE03-53D1C8BA3F27}" dt="2024-08-13T15:21:35.078" v="1725" actId="478"/>
          <ac:picMkLst>
            <pc:docMk/>
            <pc:sldMk cId="768668197" sldId="309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3T15:24:25.151" v="1782" actId="14100"/>
        <pc:sldMkLst>
          <pc:docMk/>
          <pc:sldMk cId="3471095587" sldId="310"/>
        </pc:sldMkLst>
        <pc:spChg chg="mod">
          <ac:chgData name="Bennett Stice" userId="69b8655fac15624f" providerId="LiveId" clId="{275DDFB4-9398-4907-BE03-53D1C8BA3F27}" dt="2024-08-13T15:21:52.507" v="1758" actId="20577"/>
          <ac:spMkLst>
            <pc:docMk/>
            <pc:sldMk cId="3471095587" sldId="310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3T15:22:19.132" v="1761" actId="14100"/>
          <ac:picMkLst>
            <pc:docMk/>
            <pc:sldMk cId="3471095587" sldId="310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3T15:22:33.623" v="1764" actId="14100"/>
          <ac:picMkLst>
            <pc:docMk/>
            <pc:sldMk cId="3471095587" sldId="310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3T15:22:54.385" v="1767" actId="14100"/>
          <ac:picMkLst>
            <pc:docMk/>
            <pc:sldMk cId="3471095587" sldId="310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3T15:23:14.483" v="1770" actId="14100"/>
          <ac:picMkLst>
            <pc:docMk/>
            <pc:sldMk cId="3471095587" sldId="310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3T15:23:31.402" v="1773" actId="14100"/>
          <ac:picMkLst>
            <pc:docMk/>
            <pc:sldMk cId="3471095587" sldId="310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3T15:23:47.146" v="1776" actId="14100"/>
          <ac:picMkLst>
            <pc:docMk/>
            <pc:sldMk cId="3471095587" sldId="310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3T15:24:05.574" v="1779" actId="14100"/>
          <ac:picMkLst>
            <pc:docMk/>
            <pc:sldMk cId="3471095587" sldId="310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3T15:24:25.151" v="1782" actId="14100"/>
          <ac:picMkLst>
            <pc:docMk/>
            <pc:sldMk cId="3471095587" sldId="310"/>
            <ac:picMk id="20" creationId="{8EC3C182-D750-EB1B-C223-CD8E3AA792CF}"/>
          </ac:picMkLst>
        </pc:picChg>
      </pc:sldChg>
      <pc:sldChg chg="modSp add mod">
        <pc:chgData name="Bennett Stice" userId="69b8655fac15624f" providerId="LiveId" clId="{275DDFB4-9398-4907-BE03-53D1C8BA3F27}" dt="2024-08-13T16:39:32.318" v="1891" actId="14100"/>
        <pc:sldMkLst>
          <pc:docMk/>
          <pc:sldMk cId="3440289943" sldId="311"/>
        </pc:sldMkLst>
        <pc:spChg chg="mod">
          <ac:chgData name="Bennett Stice" userId="69b8655fac15624f" providerId="LiveId" clId="{275DDFB4-9398-4907-BE03-53D1C8BA3F27}" dt="2024-08-13T15:24:33.564" v="1792" actId="20577"/>
          <ac:spMkLst>
            <pc:docMk/>
            <pc:sldMk cId="3440289943" sldId="311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3T15:25:19.905" v="1795" actId="14100"/>
          <ac:picMkLst>
            <pc:docMk/>
            <pc:sldMk cId="3440289943" sldId="311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3T16:39:32.318" v="1891" actId="14100"/>
          <ac:picMkLst>
            <pc:docMk/>
            <pc:sldMk cId="3440289943" sldId="311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3T16:11:32.380" v="1876" actId="14100"/>
          <ac:picMkLst>
            <pc:docMk/>
            <pc:sldMk cId="3440289943" sldId="311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3T15:35:57.178" v="1859" actId="14100"/>
          <ac:picMkLst>
            <pc:docMk/>
            <pc:sldMk cId="3440289943" sldId="311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3T15:39:58.111" v="1872" actId="14100"/>
          <ac:picMkLst>
            <pc:docMk/>
            <pc:sldMk cId="3440289943" sldId="311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3T15:38:58.595" v="1864" actId="14100"/>
          <ac:picMkLst>
            <pc:docMk/>
            <pc:sldMk cId="3440289943" sldId="311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3T15:39:26.521" v="1869" actId="14100"/>
          <ac:picMkLst>
            <pc:docMk/>
            <pc:sldMk cId="3440289943" sldId="311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3T15:40:02.225" v="1873" actId="14100"/>
          <ac:picMkLst>
            <pc:docMk/>
            <pc:sldMk cId="3440289943" sldId="311"/>
            <ac:picMk id="20" creationId="{8EC3C182-D750-EB1B-C223-CD8E3AA792CF}"/>
          </ac:picMkLst>
        </pc:picChg>
      </pc:sldChg>
      <pc:sldChg chg="modSp mod">
        <pc:chgData name="Bennett Stice" userId="69b8655fac15624f" providerId="LiveId" clId="{275DDFB4-9398-4907-BE03-53D1C8BA3F27}" dt="2024-08-13T15:34:17.474" v="1856" actId="14100"/>
        <pc:sldMkLst>
          <pc:docMk/>
          <pc:sldMk cId="1917026538" sldId="312"/>
        </pc:sldMkLst>
        <pc:spChg chg="mod">
          <ac:chgData name="Bennett Stice" userId="69b8655fac15624f" providerId="LiveId" clId="{275DDFB4-9398-4907-BE03-53D1C8BA3F27}" dt="2024-08-13T15:30:48.986" v="1829" actId="20577"/>
          <ac:spMkLst>
            <pc:docMk/>
            <pc:sldMk cId="1917026538" sldId="312"/>
            <ac:spMk id="2" creationId="{72B2916B-8FC2-089D-57EB-109CCC81B224}"/>
          </ac:spMkLst>
        </pc:spChg>
        <pc:picChg chg="mod">
          <ac:chgData name="Bennett Stice" userId="69b8655fac15624f" providerId="LiveId" clId="{275DDFB4-9398-4907-BE03-53D1C8BA3F27}" dt="2024-08-13T15:31:24.269" v="1833" actId="14100"/>
          <ac:picMkLst>
            <pc:docMk/>
            <pc:sldMk cId="1917026538" sldId="312"/>
            <ac:picMk id="4" creationId="{EEFE03FF-3A17-1227-E7D4-A4E62C45BAAD}"/>
          </ac:picMkLst>
        </pc:picChg>
        <pc:picChg chg="mod">
          <ac:chgData name="Bennett Stice" userId="69b8655fac15624f" providerId="LiveId" clId="{275DDFB4-9398-4907-BE03-53D1C8BA3F27}" dt="2024-08-13T15:31:38.656" v="1836" actId="14100"/>
          <ac:picMkLst>
            <pc:docMk/>
            <pc:sldMk cId="1917026538" sldId="312"/>
            <ac:picMk id="6" creationId="{27D008C8-1752-C69E-D754-935666F290D4}"/>
          </ac:picMkLst>
        </pc:picChg>
        <pc:picChg chg="mod">
          <ac:chgData name="Bennett Stice" userId="69b8655fac15624f" providerId="LiveId" clId="{275DDFB4-9398-4907-BE03-53D1C8BA3F27}" dt="2024-08-13T15:31:59.144" v="1839" actId="14100"/>
          <ac:picMkLst>
            <pc:docMk/>
            <pc:sldMk cId="1917026538" sldId="312"/>
            <ac:picMk id="8" creationId="{FFEC8C03-89BD-DF75-09C6-8DCC783226C5}"/>
          </ac:picMkLst>
        </pc:picChg>
        <pc:picChg chg="mod">
          <ac:chgData name="Bennett Stice" userId="69b8655fac15624f" providerId="LiveId" clId="{275DDFB4-9398-4907-BE03-53D1C8BA3F27}" dt="2024-08-13T15:32:26.427" v="1842" actId="14100"/>
          <ac:picMkLst>
            <pc:docMk/>
            <pc:sldMk cId="1917026538" sldId="312"/>
            <ac:picMk id="10" creationId="{54C2E3B5-7630-99C7-F498-A1B02AABEF1B}"/>
          </ac:picMkLst>
        </pc:picChg>
        <pc:picChg chg="mod">
          <ac:chgData name="Bennett Stice" userId="69b8655fac15624f" providerId="LiveId" clId="{275DDFB4-9398-4907-BE03-53D1C8BA3F27}" dt="2024-08-13T15:34:17.474" v="1856" actId="14100"/>
          <ac:picMkLst>
            <pc:docMk/>
            <pc:sldMk cId="1917026538" sldId="312"/>
            <ac:picMk id="14" creationId="{4293EBA6-0C21-E92D-E8DE-EEFC2284E830}"/>
          </ac:picMkLst>
        </pc:picChg>
        <pc:picChg chg="mod">
          <ac:chgData name="Bennett Stice" userId="69b8655fac15624f" providerId="LiveId" clId="{275DDFB4-9398-4907-BE03-53D1C8BA3F27}" dt="2024-08-13T15:34:17.474" v="1856" actId="14100"/>
          <ac:picMkLst>
            <pc:docMk/>
            <pc:sldMk cId="1917026538" sldId="312"/>
            <ac:picMk id="16" creationId="{55CBCA92-8D5B-D430-4309-0631C3B0BB23}"/>
          </ac:picMkLst>
        </pc:picChg>
        <pc:picChg chg="mod">
          <ac:chgData name="Bennett Stice" userId="69b8655fac15624f" providerId="LiveId" clId="{275DDFB4-9398-4907-BE03-53D1C8BA3F27}" dt="2024-08-13T15:34:17.474" v="1856" actId="14100"/>
          <ac:picMkLst>
            <pc:docMk/>
            <pc:sldMk cId="1917026538" sldId="312"/>
            <ac:picMk id="18" creationId="{0155A173-60A1-82C8-1EAB-9E750EA2C57F}"/>
          </ac:picMkLst>
        </pc:picChg>
        <pc:picChg chg="mod">
          <ac:chgData name="Bennett Stice" userId="69b8655fac15624f" providerId="LiveId" clId="{275DDFB4-9398-4907-BE03-53D1C8BA3F27}" dt="2024-08-13T15:34:17.474" v="1856" actId="14100"/>
          <ac:picMkLst>
            <pc:docMk/>
            <pc:sldMk cId="1917026538" sldId="312"/>
            <ac:picMk id="20" creationId="{8EC3C182-D750-EB1B-C223-CD8E3AA792CF}"/>
          </ac:picMkLst>
        </pc:picChg>
      </pc:sldChg>
      <pc:sldChg chg="delSp modSp new mod">
        <pc:chgData name="Bennett Stice" userId="69b8655fac15624f" providerId="LiveId" clId="{275DDFB4-9398-4907-BE03-53D1C8BA3F27}" dt="2024-08-13T16:44:47.535" v="1946" actId="1076"/>
        <pc:sldMkLst>
          <pc:docMk/>
          <pc:sldMk cId="1381716057" sldId="313"/>
        </pc:sldMkLst>
        <pc:spChg chg="mod">
          <ac:chgData name="Bennett Stice" userId="69b8655fac15624f" providerId="LiveId" clId="{275DDFB4-9398-4907-BE03-53D1C8BA3F27}" dt="2024-08-13T16:44:47.535" v="1946" actId="1076"/>
          <ac:spMkLst>
            <pc:docMk/>
            <pc:sldMk cId="1381716057" sldId="313"/>
            <ac:spMk id="2" creationId="{F7F79799-4930-88B5-40A4-3067FC77CD91}"/>
          </ac:spMkLst>
        </pc:spChg>
        <pc:spChg chg="del">
          <ac:chgData name="Bennett Stice" userId="69b8655fac15624f" providerId="LiveId" clId="{275DDFB4-9398-4907-BE03-53D1C8BA3F27}" dt="2024-08-13T16:44:17.923" v="1893" actId="21"/>
          <ac:spMkLst>
            <pc:docMk/>
            <pc:sldMk cId="1381716057" sldId="313"/>
            <ac:spMk id="3" creationId="{86CABFB5-A702-1969-7C73-95EE4B51534F}"/>
          </ac:spMkLst>
        </pc:spChg>
      </pc:sldChg>
      <pc:sldChg chg="addSp modSp new mod setBg">
        <pc:chgData name="Bennett Stice" userId="69b8655fac15624f" providerId="LiveId" clId="{275DDFB4-9398-4907-BE03-53D1C8BA3F27}" dt="2024-08-13T18:13:32.972" v="2503" actId="14100"/>
        <pc:sldMkLst>
          <pc:docMk/>
          <pc:sldMk cId="786979047" sldId="322"/>
        </pc:sldMkLst>
        <pc:spChg chg="mod">
          <ac:chgData name="Bennett Stice" userId="69b8655fac15624f" providerId="LiveId" clId="{275DDFB4-9398-4907-BE03-53D1C8BA3F27}" dt="2024-08-13T16:58:21.370" v="2232" actId="26606"/>
          <ac:spMkLst>
            <pc:docMk/>
            <pc:sldMk cId="786979047" sldId="322"/>
            <ac:spMk id="2" creationId="{D2249A0A-E0E6-8CBE-8BE9-96BF2E1C04EB}"/>
          </ac:spMkLst>
        </pc:spChg>
        <pc:spChg chg="mod">
          <ac:chgData name="Bennett Stice" userId="69b8655fac15624f" providerId="LiveId" clId="{275DDFB4-9398-4907-BE03-53D1C8BA3F27}" dt="2024-08-13T18:13:32.972" v="2503" actId="14100"/>
          <ac:spMkLst>
            <pc:docMk/>
            <pc:sldMk cId="786979047" sldId="322"/>
            <ac:spMk id="3" creationId="{9F058155-9E24-1DEF-4C3E-DD009E49BDAA}"/>
          </ac:spMkLst>
        </pc:spChg>
        <pc:picChg chg="add mod">
          <ac:chgData name="Bennett Stice" userId="69b8655fac15624f" providerId="LiveId" clId="{275DDFB4-9398-4907-BE03-53D1C8BA3F27}" dt="2024-08-13T18:13:11.382" v="2502" actId="208"/>
          <ac:picMkLst>
            <pc:docMk/>
            <pc:sldMk cId="786979047" sldId="322"/>
            <ac:picMk id="7" creationId="{43B49663-7A47-3403-DC12-37D3924F3123}"/>
          </ac:picMkLst>
        </pc:picChg>
      </pc:sldChg>
      <pc:sldChg chg="addSp modSp new mod">
        <pc:chgData name="Bennett Stice" userId="69b8655fac15624f" providerId="LiveId" clId="{275DDFB4-9398-4907-BE03-53D1C8BA3F27}" dt="2024-08-14T18:31:14.577" v="3027" actId="20577"/>
        <pc:sldMkLst>
          <pc:docMk/>
          <pc:sldMk cId="2969487024" sldId="323"/>
        </pc:sldMkLst>
        <pc:spChg chg="mod">
          <ac:chgData name="Bennett Stice" userId="69b8655fac15624f" providerId="LiveId" clId="{275DDFB4-9398-4907-BE03-53D1C8BA3F27}" dt="2024-08-13T17:00:14.355" v="2268" actId="20577"/>
          <ac:spMkLst>
            <pc:docMk/>
            <pc:sldMk cId="2969487024" sldId="323"/>
            <ac:spMk id="2" creationId="{5ABFA0A1-6309-5A2C-5297-DC110A43AE13}"/>
          </ac:spMkLst>
        </pc:spChg>
        <pc:spChg chg="mod">
          <ac:chgData name="Bennett Stice" userId="69b8655fac15624f" providerId="LiveId" clId="{275DDFB4-9398-4907-BE03-53D1C8BA3F27}" dt="2024-08-14T18:31:14.577" v="3027" actId="20577"/>
          <ac:spMkLst>
            <pc:docMk/>
            <pc:sldMk cId="2969487024" sldId="323"/>
            <ac:spMk id="3" creationId="{BACDF74A-943D-290A-8678-478233E021AD}"/>
          </ac:spMkLst>
        </pc:spChg>
        <pc:picChg chg="add mod">
          <ac:chgData name="Bennett Stice" userId="69b8655fac15624f" providerId="LiveId" clId="{275DDFB4-9398-4907-BE03-53D1C8BA3F27}" dt="2024-08-13T18:20:24.968" v="2965" actId="1076"/>
          <ac:picMkLst>
            <pc:docMk/>
            <pc:sldMk cId="2969487024" sldId="323"/>
            <ac:picMk id="4" creationId="{4003F1D0-6271-3F48-9A4D-35F9930B1398}"/>
          </ac:picMkLst>
        </pc:picChg>
      </pc:sldChg>
      <pc:sldChg chg="addSp delSp modSp mod setBg">
        <pc:chgData name="Bennett Stice" userId="69b8655fac15624f" providerId="LiveId" clId="{275DDFB4-9398-4907-BE03-53D1C8BA3F27}" dt="2024-08-13T18:29:02.952" v="3015" actId="122"/>
        <pc:sldMkLst>
          <pc:docMk/>
          <pc:sldMk cId="1731072226" sldId="324"/>
        </pc:sldMkLst>
        <pc:spChg chg="mod">
          <ac:chgData name="Bennett Stice" userId="69b8655fac15624f" providerId="LiveId" clId="{275DDFB4-9398-4907-BE03-53D1C8BA3F27}" dt="2024-08-13T18:29:02.952" v="3015" actId="122"/>
          <ac:spMkLst>
            <pc:docMk/>
            <pc:sldMk cId="1731072226" sldId="324"/>
            <ac:spMk id="2" creationId="{E21617D3-A0DB-3AC4-2769-245DDEC26180}"/>
          </ac:spMkLst>
        </pc:spChg>
        <pc:spChg chg="add del mod">
          <ac:chgData name="Bennett Stice" userId="69b8655fac15624f" providerId="LiveId" clId="{275DDFB4-9398-4907-BE03-53D1C8BA3F27}" dt="2024-08-13T18:11:03.135" v="2500" actId="26606"/>
          <ac:spMkLst>
            <pc:docMk/>
            <pc:sldMk cId="1731072226" sldId="324"/>
            <ac:spMk id="3" creationId="{07BC3B19-49A9-5807-6E10-D5C39DE41E06}"/>
          </ac:spMkLst>
        </pc:spChg>
        <pc:spChg chg="del">
          <ac:chgData name="Bennett Stice" userId="69b8655fac15624f" providerId="LiveId" clId="{275DDFB4-9398-4907-BE03-53D1C8BA3F27}" dt="2024-08-13T18:07:18.858" v="2304" actId="478"/>
          <ac:spMkLst>
            <pc:docMk/>
            <pc:sldMk cId="1731072226" sldId="324"/>
            <ac:spMk id="4" creationId="{0662CB92-7CA8-0275-2EDF-CF7AF62CE568}"/>
          </ac:spMkLst>
        </pc:spChg>
        <pc:spChg chg="del">
          <ac:chgData name="Bennett Stice" userId="69b8655fac15624f" providerId="LiveId" clId="{275DDFB4-9398-4907-BE03-53D1C8BA3F27}" dt="2024-08-13T18:07:18.858" v="2304" actId="478"/>
          <ac:spMkLst>
            <pc:docMk/>
            <pc:sldMk cId="1731072226" sldId="324"/>
            <ac:spMk id="5" creationId="{832A609A-07D8-E601-014F-DE8F195DB340}"/>
          </ac:spMkLst>
        </pc:spChg>
        <pc:spChg chg="del">
          <ac:chgData name="Bennett Stice" userId="69b8655fac15624f" providerId="LiveId" clId="{275DDFB4-9398-4907-BE03-53D1C8BA3F27}" dt="2024-08-13T18:07:18.858" v="2304" actId="478"/>
          <ac:spMkLst>
            <pc:docMk/>
            <pc:sldMk cId="1731072226" sldId="324"/>
            <ac:spMk id="6" creationId="{1FD443DB-00D1-DD43-3F67-D2984F63B81F}"/>
          </ac:spMkLst>
        </pc:spChg>
        <pc:spChg chg="del">
          <ac:chgData name="Bennett Stice" userId="69b8655fac15624f" providerId="LiveId" clId="{275DDFB4-9398-4907-BE03-53D1C8BA3F27}" dt="2024-08-13T18:07:18.858" v="2304" actId="478"/>
          <ac:spMkLst>
            <pc:docMk/>
            <pc:sldMk cId="1731072226" sldId="324"/>
            <ac:spMk id="7" creationId="{012150FC-16D2-A0CE-E16A-B8B5BEE3AC94}"/>
          </ac:spMkLst>
        </pc:spChg>
        <pc:spChg chg="del">
          <ac:chgData name="Bennett Stice" userId="69b8655fac15624f" providerId="LiveId" clId="{275DDFB4-9398-4907-BE03-53D1C8BA3F27}" dt="2024-08-13T18:07:18.858" v="2304" actId="478"/>
          <ac:spMkLst>
            <pc:docMk/>
            <pc:sldMk cId="1731072226" sldId="324"/>
            <ac:spMk id="8" creationId="{9F66CD10-4DE3-120D-0827-EE686F5BBDA6}"/>
          </ac:spMkLst>
        </pc:spChg>
        <pc:spChg chg="del">
          <ac:chgData name="Bennett Stice" userId="69b8655fac15624f" providerId="LiveId" clId="{275DDFB4-9398-4907-BE03-53D1C8BA3F27}" dt="2024-08-13T18:07:18.858" v="2304" actId="478"/>
          <ac:spMkLst>
            <pc:docMk/>
            <pc:sldMk cId="1731072226" sldId="324"/>
            <ac:spMk id="9" creationId="{ECC75B76-46AD-E594-09F8-1F30791C0371}"/>
          </ac:spMkLst>
        </pc:spChg>
        <pc:spChg chg="add">
          <ac:chgData name="Bennett Stice" userId="69b8655fac15624f" providerId="LiveId" clId="{275DDFB4-9398-4907-BE03-53D1C8BA3F27}" dt="2024-08-13T18:11:03.135" v="2500" actId="26606"/>
          <ac:spMkLst>
            <pc:docMk/>
            <pc:sldMk cId="1731072226" sldId="324"/>
            <ac:spMk id="16" creationId="{375136A9-49F9-4DA0-A741-F065B0FA091D}"/>
          </ac:spMkLst>
        </pc:spChg>
        <pc:spChg chg="add">
          <ac:chgData name="Bennett Stice" userId="69b8655fac15624f" providerId="LiveId" clId="{275DDFB4-9398-4907-BE03-53D1C8BA3F27}" dt="2024-08-13T18:11:03.135" v="2500" actId="26606"/>
          <ac:spMkLst>
            <pc:docMk/>
            <pc:sldMk cId="1731072226" sldId="324"/>
            <ac:spMk id="17" creationId="{B912F6C7-0423-4B6F-AECE-710C848918FD}"/>
          </ac:spMkLst>
        </pc:spChg>
        <pc:graphicFrameChg chg="add del">
          <ac:chgData name="Bennett Stice" userId="69b8655fac15624f" providerId="LiveId" clId="{275DDFB4-9398-4907-BE03-53D1C8BA3F27}" dt="2024-08-13T18:10:36.722" v="2496" actId="26606"/>
          <ac:graphicFrameMkLst>
            <pc:docMk/>
            <pc:sldMk cId="1731072226" sldId="324"/>
            <ac:graphicFrameMk id="15" creationId="{798D3649-A2FA-F595-6D4F-6E90D0DF247D}"/>
          </ac:graphicFrameMkLst>
        </pc:graphicFrameChg>
        <pc:cxnChg chg="del mod">
          <ac:chgData name="Bennett Stice" userId="69b8655fac15624f" providerId="LiveId" clId="{275DDFB4-9398-4907-BE03-53D1C8BA3F27}" dt="2024-08-13T18:07:18.858" v="2304" actId="478"/>
          <ac:cxnSpMkLst>
            <pc:docMk/>
            <pc:sldMk cId="1731072226" sldId="324"/>
            <ac:cxnSpMk id="10" creationId="{194F8DB0-7F83-6DC0-C74E-3DD018D0D301}"/>
          </ac:cxnSpMkLst>
        </pc:cxnChg>
        <pc:cxnChg chg="del mod">
          <ac:chgData name="Bennett Stice" userId="69b8655fac15624f" providerId="LiveId" clId="{275DDFB4-9398-4907-BE03-53D1C8BA3F27}" dt="2024-08-13T18:07:18.858" v="2304" actId="478"/>
          <ac:cxnSpMkLst>
            <pc:docMk/>
            <pc:sldMk cId="1731072226" sldId="324"/>
            <ac:cxnSpMk id="11" creationId="{5C65F2F9-CB8F-7EA0-2156-9C3AB570E7D7}"/>
          </ac:cxnSpMkLst>
        </pc:cxnChg>
        <pc:cxnChg chg="del mod">
          <ac:chgData name="Bennett Stice" userId="69b8655fac15624f" providerId="LiveId" clId="{275DDFB4-9398-4907-BE03-53D1C8BA3F27}" dt="2024-08-13T18:07:18.858" v="2304" actId="478"/>
          <ac:cxnSpMkLst>
            <pc:docMk/>
            <pc:sldMk cId="1731072226" sldId="324"/>
            <ac:cxnSpMk id="12" creationId="{6BD5865F-2EEE-5340-6D25-5F3F37D5D331}"/>
          </ac:cxnSpMkLst>
        </pc:cxnChg>
        <pc:cxnChg chg="del mod">
          <ac:chgData name="Bennett Stice" userId="69b8655fac15624f" providerId="LiveId" clId="{275DDFB4-9398-4907-BE03-53D1C8BA3F27}" dt="2024-08-13T18:07:18.858" v="2304" actId="478"/>
          <ac:cxnSpMkLst>
            <pc:docMk/>
            <pc:sldMk cId="1731072226" sldId="324"/>
            <ac:cxnSpMk id="13" creationId="{7F474A1E-0D23-FF76-2FB6-2FB836CB805F}"/>
          </ac:cxnSpMkLst>
        </pc:cxnChg>
        <pc:cxnChg chg="del mod">
          <ac:chgData name="Bennett Stice" userId="69b8655fac15624f" providerId="LiveId" clId="{275DDFB4-9398-4907-BE03-53D1C8BA3F27}" dt="2024-08-13T18:07:18.858" v="2304" actId="478"/>
          <ac:cxnSpMkLst>
            <pc:docMk/>
            <pc:sldMk cId="1731072226" sldId="324"/>
            <ac:cxnSpMk id="14" creationId="{4831B7A9-C737-B110-EC64-01AE8C261F20}"/>
          </ac:cxnSpMkLst>
        </pc:cxnChg>
        <pc:cxnChg chg="add">
          <ac:chgData name="Bennett Stice" userId="69b8655fac15624f" providerId="LiveId" clId="{275DDFB4-9398-4907-BE03-53D1C8BA3F27}" dt="2024-08-13T18:11:03.135" v="2500" actId="26606"/>
          <ac:cxnSpMkLst>
            <pc:docMk/>
            <pc:sldMk cId="1731072226" sldId="324"/>
            <ac:cxnSpMk id="18" creationId="{A7208205-03EE-4EC8-9C34-59270C1880D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2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6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39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5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87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25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90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1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7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0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0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6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2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9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5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44A9317-0488-4E9B-82AC-4AA31D4803A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B41C3E8-850D-42FD-8ADE-BC0C09EA2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9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6000-2F94-5B35-2C27-EE0D4AF2E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9418" y="609600"/>
            <a:ext cx="6223821" cy="3642851"/>
          </a:xfrm>
        </p:spPr>
        <p:txBody>
          <a:bodyPr>
            <a:normAutofit/>
          </a:bodyPr>
          <a:lstStyle/>
          <a:p>
            <a:r>
              <a:rPr lang="en-US" dirty="0"/>
              <a:t>Premier Pitching and Performance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15138-A092-413D-248E-74DD284C1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9417" y="4365523"/>
            <a:ext cx="6223821" cy="1793053"/>
          </a:xfrm>
        </p:spPr>
        <p:txBody>
          <a:bodyPr>
            <a:normAutofit/>
          </a:bodyPr>
          <a:lstStyle/>
          <a:p>
            <a:r>
              <a:rPr lang="en-US" dirty="0"/>
              <a:t>Bennett Stice</a:t>
            </a: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E16F7AE4-9478-FEFC-09F5-8A3A1512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1423793"/>
            <a:ext cx="4001315" cy="4001315"/>
          </a:xfrm>
          <a:prstGeom prst="ellipse">
            <a:avLst/>
          </a:prstGeom>
          <a:ln w="63500" cap="rnd">
            <a:solidFill>
              <a:srgbClr val="F6D4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9093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F2D86-E69D-4EC1-45BF-DEB3B885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Further Research  height and Weight 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graph of a number of pie charts&#10;&#10;Description automatically generated">
            <a:extLst>
              <a:ext uri="{FF2B5EF4-FFF2-40B4-BE49-F238E27FC236}">
                <a16:creationId xmlns:a16="http://schemas.microsoft.com/office/drawing/2014/main" id="{AD354338-0466-DDA3-6FB6-39F89BD11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r="18837"/>
          <a:stretch/>
        </p:blipFill>
        <p:spPr>
          <a:xfrm>
            <a:off x="1140543" y="759677"/>
            <a:ext cx="5919019" cy="53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89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324465"/>
            <a:ext cx="11828207" cy="1337187"/>
          </a:xfrm>
        </p:spPr>
        <p:txBody>
          <a:bodyPr/>
          <a:lstStyle/>
          <a:p>
            <a:r>
              <a:rPr lang="en-US" dirty="0"/>
              <a:t>Effect of Weight on Max Trunk rotational Velocity</a:t>
            </a:r>
          </a:p>
        </p:txBody>
      </p:sp>
      <p:pic>
        <p:nvPicPr>
          <p:cNvPr id="17" name="Picture 16" descr="A graph with a blue line&#10;&#10;Description automatically generated">
            <a:extLst>
              <a:ext uri="{FF2B5EF4-FFF2-40B4-BE49-F238E27FC236}">
                <a16:creationId xmlns:a16="http://schemas.microsoft.com/office/drawing/2014/main" id="{012468A7-8A96-0288-C22B-2B1DC0179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08771"/>
            <a:ext cx="5884643" cy="4500779"/>
          </a:xfrm>
          <a:prstGeom prst="rect">
            <a:avLst/>
          </a:prstGeom>
        </p:spPr>
      </p:pic>
      <p:pic>
        <p:nvPicPr>
          <p:cNvPr id="19" name="Picture 18" descr="A graph showing a line&#10;&#10;Description automatically generated">
            <a:extLst>
              <a:ext uri="{FF2B5EF4-FFF2-40B4-BE49-F238E27FC236}">
                <a16:creationId xmlns:a16="http://schemas.microsoft.com/office/drawing/2014/main" id="{0CEF973C-5391-7B9F-63BB-F85D12B91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1" y="1608772"/>
            <a:ext cx="5875788" cy="45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324465"/>
            <a:ext cx="11828207" cy="1337187"/>
          </a:xfrm>
        </p:spPr>
        <p:txBody>
          <a:bodyPr/>
          <a:lstStyle/>
          <a:p>
            <a:r>
              <a:rPr lang="en-US" dirty="0"/>
              <a:t>Effect of Weight on Max COG Velocity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2468A7-8A96-0288-C22B-2B1DC0179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608771"/>
            <a:ext cx="5884643" cy="4500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EF973C-5391-7B9F-63BB-F85D12B91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211" y="1608771"/>
            <a:ext cx="5875788" cy="45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324465"/>
            <a:ext cx="11828207" cy="1337187"/>
          </a:xfrm>
        </p:spPr>
        <p:txBody>
          <a:bodyPr>
            <a:normAutofit/>
          </a:bodyPr>
          <a:lstStyle/>
          <a:p>
            <a:r>
              <a:rPr lang="en-US" sz="3100" dirty="0"/>
              <a:t>Effect of Weight on Max Lead Knee Extension Velocity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2468A7-8A96-0288-C22B-2B1DC0179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608770"/>
            <a:ext cx="5884643" cy="4500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EF973C-5391-7B9F-63BB-F85D12B91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211" y="1608770"/>
            <a:ext cx="5875788" cy="45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324465"/>
            <a:ext cx="11828207" cy="1337187"/>
          </a:xfrm>
        </p:spPr>
        <p:txBody>
          <a:bodyPr/>
          <a:lstStyle/>
          <a:p>
            <a:r>
              <a:rPr lang="en-US" dirty="0"/>
              <a:t>Effect of Weight on Max Pelvis rotational Velocity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2468A7-8A96-0288-C22B-2B1DC0179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608771"/>
            <a:ext cx="5884643" cy="4500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EF973C-5391-7B9F-63BB-F85D12B91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211" y="1608771"/>
            <a:ext cx="5875788" cy="45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1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ED497B-F357-C405-3560-7D88C831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003910"/>
            <a:ext cx="8676222" cy="2167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Validating Biometric ideal ranges</a:t>
            </a:r>
          </a:p>
        </p:txBody>
      </p:sp>
      <p:pic>
        <p:nvPicPr>
          <p:cNvPr id="1026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AFBA5DD4-292A-F388-7417-823A402D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7" y="722344"/>
            <a:ext cx="10916463" cy="1902869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895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Elbow flexion fc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7"/>
            <a:ext cx="2912217" cy="269680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  <p:pic>
        <p:nvPicPr>
          <p:cNvPr id="5" name="Picture 4" descr="A graph showing a line graph&#10;&#10;Description automatically generated">
            <a:extLst>
              <a:ext uri="{FF2B5EF4-FFF2-40B4-BE49-F238E27FC236}">
                <a16:creationId xmlns:a16="http://schemas.microsoft.com/office/drawing/2014/main" id="{F04899EC-9D70-3F3C-A5D1-AB773591C4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40873"/>
            <a:ext cx="3020288" cy="26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63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Forward Trunk TIlt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4"/>
            <a:ext cx="3020289" cy="260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8"/>
            <a:ext cx="2967630" cy="26968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8"/>
            <a:ext cx="2912217" cy="269680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344388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Lead knee flexion br delta</a:t>
            </a:r>
          </a:p>
        </p:txBody>
      </p:sp>
      <p:pic>
        <p:nvPicPr>
          <p:cNvPr id="4" name="Picture 3" descr="A graph of a line&#10;&#10;Description automatically generated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0873"/>
            <a:ext cx="3020289" cy="2609919"/>
          </a:xfrm>
          <a:prstGeom prst="rect">
            <a:avLst/>
          </a:prstGeom>
        </p:spPr>
      </p:pic>
      <p:pic>
        <p:nvPicPr>
          <p:cNvPr id="6" name="Picture 5" descr="A graph showing a line&#10;&#10;Description automatically generated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66" y="1440873"/>
            <a:ext cx="2967633" cy="2609919"/>
          </a:xfrm>
          <a:prstGeom prst="rect">
            <a:avLst/>
          </a:prstGeom>
        </p:spPr>
      </p:pic>
      <p:pic>
        <p:nvPicPr>
          <p:cNvPr id="8" name="Picture 7" descr="A graph showing a line graph&#10;&#10;Description automatically generated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6" y="1440873"/>
            <a:ext cx="2967630" cy="2609919"/>
          </a:xfrm>
          <a:prstGeom prst="rect">
            <a:avLst/>
          </a:prstGeom>
        </p:spPr>
      </p:pic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779" y="1440873"/>
            <a:ext cx="2912221" cy="2609919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42176"/>
            <a:ext cx="3020288" cy="2702090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66" y="4142176"/>
            <a:ext cx="2967630" cy="2702090"/>
          </a:xfrm>
          <a:prstGeom prst="rect">
            <a:avLst/>
          </a:prstGeom>
        </p:spPr>
      </p:pic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4" y="4141388"/>
            <a:ext cx="2967630" cy="2702090"/>
          </a:xfrm>
          <a:prstGeom prst="rect">
            <a:avLst/>
          </a:prstGeom>
        </p:spPr>
      </p:pic>
      <p:pic>
        <p:nvPicPr>
          <p:cNvPr id="20" name="Picture 19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780" y="4141471"/>
            <a:ext cx="2912217" cy="269680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68449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Lead knee flexion </a:t>
            </a:r>
            <a:r>
              <a:rPr lang="en-US" dirty="0" err="1"/>
              <a:t>mer</a:t>
            </a:r>
            <a:r>
              <a:rPr lang="en-US" dirty="0"/>
              <a:t> delta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4"/>
            <a:ext cx="3020289" cy="260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7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268170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E2FE-F3AD-97B6-45BD-A6BEB999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Velo Correlation Strategy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F8FF736-C472-93B4-1DB4-7473AD84F727}"/>
              </a:ext>
            </a:extLst>
          </p:cNvPr>
          <p:cNvSpPr/>
          <p:nvPr/>
        </p:nvSpPr>
        <p:spPr>
          <a:xfrm>
            <a:off x="2218040" y="3096849"/>
            <a:ext cx="2251590" cy="1660735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AVERAGE FASTBALL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VELOCITY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4A9F58D6-C0D7-727C-FFA0-C7CDEF49C2C9}"/>
              </a:ext>
            </a:extLst>
          </p:cNvPr>
          <p:cNvSpPr/>
          <p:nvPr/>
        </p:nvSpPr>
        <p:spPr>
          <a:xfrm>
            <a:off x="8795821" y="1940337"/>
            <a:ext cx="2251590" cy="508819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TRUNK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8A26E14-6EC7-39A8-1520-1601C4C1CBF8}"/>
              </a:ext>
            </a:extLst>
          </p:cNvPr>
          <p:cNvSpPr/>
          <p:nvPr/>
        </p:nvSpPr>
        <p:spPr>
          <a:xfrm>
            <a:off x="8795821" y="2795126"/>
            <a:ext cx="2251590" cy="508819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LEAD KNEE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5500161-E83C-489E-FA8D-3EC37E8EB1EF}"/>
              </a:ext>
            </a:extLst>
          </p:cNvPr>
          <p:cNvSpPr/>
          <p:nvPr/>
        </p:nvSpPr>
        <p:spPr>
          <a:xfrm>
            <a:off x="8795821" y="4503174"/>
            <a:ext cx="2251590" cy="508819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SHOULDER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8090B3D-4CA7-1ED9-3426-4EFC781ED6B2}"/>
              </a:ext>
            </a:extLst>
          </p:cNvPr>
          <p:cNvSpPr/>
          <p:nvPr/>
        </p:nvSpPr>
        <p:spPr>
          <a:xfrm>
            <a:off x="8795821" y="3649915"/>
            <a:ext cx="2251590" cy="508819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COG VELO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A85E8CE-F53F-386F-271B-FE5C90EB8ACF}"/>
              </a:ext>
            </a:extLst>
          </p:cNvPr>
          <p:cNvSpPr/>
          <p:nvPr/>
        </p:nvSpPr>
        <p:spPr>
          <a:xfrm>
            <a:off x="8795820" y="5356433"/>
            <a:ext cx="2251590" cy="508819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ELBOW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6966E0-9A69-EEAE-38A3-BF6B0E04F580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4469630" y="2194747"/>
            <a:ext cx="4326191" cy="1732470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D0D3D3-664B-1DFA-42FD-C193A839040A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4469630" y="3049536"/>
            <a:ext cx="4326191" cy="877681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84F24E-7085-6E17-A9C0-BA8A4B97B0BD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 flipV="1">
            <a:off x="4469630" y="3904325"/>
            <a:ext cx="4326191" cy="2289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40CB3E-900E-E52E-3340-A6E365E33282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4469630" y="3927217"/>
            <a:ext cx="4326191" cy="830367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681596-4440-86FC-BA63-44B5F870C749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4469630" y="3927217"/>
            <a:ext cx="4326190" cy="168362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45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Pelvis to Trunk Timing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410252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Max cog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1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1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6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405276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Max Elbow Extension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3"/>
            <a:ext cx="3020289" cy="2609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6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47A0E-9CB7-566C-804D-259AE47C2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39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Max Trunk Rotational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6"/>
            <a:ext cx="3020288" cy="2696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6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2582966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Stride width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44"/>
            <a:ext cx="3020288" cy="2696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43"/>
            <a:ext cx="2967630" cy="2696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43"/>
            <a:ext cx="2967630" cy="2696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44"/>
            <a:ext cx="2912217" cy="269680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2121886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On plane percentage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44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44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901254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9799-4930-88B5-40A4-3067FC77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100167"/>
            <a:ext cx="8686800" cy="6576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Other biomechanic graphs</a:t>
            </a:r>
          </a:p>
        </p:txBody>
      </p:sp>
    </p:spTree>
    <p:extLst>
      <p:ext uri="{BB962C8B-B14F-4D97-AF65-F5344CB8AC3E}">
        <p14:creationId xmlns:p14="http://schemas.microsoft.com/office/powerpoint/2010/main" val="138171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Elbow flexion fc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7"/>
            <a:ext cx="2912217" cy="269680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  <p:pic>
        <p:nvPicPr>
          <p:cNvPr id="5" name="Picture 4" descr="A graph showing a line graph&#10;&#10;Description automatically generated">
            <a:extLst>
              <a:ext uri="{FF2B5EF4-FFF2-40B4-BE49-F238E27FC236}">
                <a16:creationId xmlns:a16="http://schemas.microsoft.com/office/drawing/2014/main" id="{F04899EC-9D70-3F3C-A5D1-AB773591C4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40873"/>
            <a:ext cx="3020288" cy="26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96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FC to pelvis Timing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4"/>
            <a:ext cx="3020289" cy="260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7"/>
            <a:ext cx="2912217" cy="269680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3991597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Forward Trunk TIlt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4"/>
            <a:ext cx="3020289" cy="260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8"/>
            <a:ext cx="2967630" cy="26968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8"/>
            <a:ext cx="2912217" cy="269680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38832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17D3-A0DB-3AC4-2769-245DDEC2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97" y="198057"/>
            <a:ext cx="9905998" cy="1905000"/>
          </a:xfrm>
        </p:spPr>
        <p:txBody>
          <a:bodyPr/>
          <a:lstStyle/>
          <a:p>
            <a:r>
              <a:rPr lang="en-US" dirty="0"/>
              <a:t>Trunk Correlations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662CB92-7CA8-0275-2EDF-CF7AF62CE568}"/>
              </a:ext>
            </a:extLst>
          </p:cNvPr>
          <p:cNvSpPr/>
          <p:nvPr/>
        </p:nvSpPr>
        <p:spPr>
          <a:xfrm>
            <a:off x="313761" y="3201018"/>
            <a:ext cx="2989006" cy="1660735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Max Trunk Rotational Velocity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32A609A-07D8-E601-014F-DE8F195DB340}"/>
              </a:ext>
            </a:extLst>
          </p:cNvPr>
          <p:cNvSpPr/>
          <p:nvPr/>
        </p:nvSpPr>
        <p:spPr>
          <a:xfrm>
            <a:off x="6301607" y="1105825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Lead Leg Lateral Jump: 0.383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FD443DB-00D1-DD43-3F67-D2984F63B81F}"/>
              </a:ext>
            </a:extLst>
          </p:cNvPr>
          <p:cNvSpPr/>
          <p:nvPr/>
        </p:nvSpPr>
        <p:spPr>
          <a:xfrm>
            <a:off x="6301606" y="2130064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Drive Leg Lateral Jump: 0.353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12150FC-16D2-A0CE-E16A-B8B5BEE3AC94}"/>
              </a:ext>
            </a:extLst>
          </p:cNvPr>
          <p:cNvSpPr/>
          <p:nvPr/>
        </p:nvSpPr>
        <p:spPr>
          <a:xfrm>
            <a:off x="6301606" y="4019568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CMJ Jump Height: 0.264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F66CD10-4DE3-120D-0827-EE686F5BBDA6}"/>
              </a:ext>
            </a:extLst>
          </p:cNvPr>
          <p:cNvSpPr/>
          <p:nvPr/>
        </p:nvSpPr>
        <p:spPr>
          <a:xfrm>
            <a:off x="6301606" y="3073222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Broad Jump: 0.331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CC75B76-46AD-E594-09F8-1F30791C0371}"/>
              </a:ext>
            </a:extLst>
          </p:cNvPr>
          <p:cNvSpPr/>
          <p:nvPr/>
        </p:nvSpPr>
        <p:spPr>
          <a:xfrm>
            <a:off x="6301606" y="5037898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Squat Jump Height: 0.250</a:t>
            </a: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194F8DB0-7F83-6DC0-C74E-3DD018D0D301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3302767" y="1445269"/>
            <a:ext cx="2998840" cy="2586117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65F2F9-CB8F-7EA0-2156-9C3AB570E7D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3302767" y="2469508"/>
            <a:ext cx="2998839" cy="156187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D5865F-2EEE-5340-6D25-5F3F37D5D331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3302767" y="3412666"/>
            <a:ext cx="2998839" cy="61872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474A1E-0D23-FF76-2FB6-2FB836CB805F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302767" y="4031386"/>
            <a:ext cx="2998839" cy="32762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31B7A9-C737-B110-EC64-01AE8C261F20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302767" y="4031386"/>
            <a:ext cx="2998839" cy="134595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6AD5DDF-A0FB-35C9-9FD9-F990BCD56432}"/>
              </a:ext>
            </a:extLst>
          </p:cNvPr>
          <p:cNvSpPr/>
          <p:nvPr/>
        </p:nvSpPr>
        <p:spPr>
          <a:xfrm>
            <a:off x="6301606" y="5981056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CMJ Peak Force: -0.292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4E1739-B84F-A716-2901-4B54D4603CC2}"/>
              </a:ext>
            </a:extLst>
          </p:cNvPr>
          <p:cNvCxnSpPr>
            <a:cxnSpLocks/>
            <a:stCxn id="4" idx="6"/>
            <a:endCxn id="40" idx="2"/>
          </p:cNvCxnSpPr>
          <p:nvPr/>
        </p:nvCxnSpPr>
        <p:spPr>
          <a:xfrm>
            <a:off x="3302767" y="4031386"/>
            <a:ext cx="2998839" cy="228911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611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Hip Shoulder Separation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3"/>
            <a:ext cx="2967630" cy="2609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7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413428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HSS to FC Timing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4"/>
            <a:ext cx="3020289" cy="260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7"/>
            <a:ext cx="2912217" cy="269680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120790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Lead knee Extension Velo Max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4"/>
            <a:ext cx="3020289" cy="260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8"/>
            <a:ext cx="2967630" cy="26968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7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3656782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Lead knee extension velo max to br timing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4"/>
            <a:ext cx="3020289" cy="260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8"/>
            <a:ext cx="2967630" cy="26968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8"/>
            <a:ext cx="2912217" cy="269680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60907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Lead knee flexion br delta</a:t>
            </a:r>
          </a:p>
        </p:txBody>
      </p:sp>
      <p:pic>
        <p:nvPicPr>
          <p:cNvPr id="4" name="Picture 3" descr="A graph of a line&#10;&#10;Description automatically generated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0873"/>
            <a:ext cx="3020289" cy="2609919"/>
          </a:xfrm>
          <a:prstGeom prst="rect">
            <a:avLst/>
          </a:prstGeom>
        </p:spPr>
      </p:pic>
      <p:pic>
        <p:nvPicPr>
          <p:cNvPr id="6" name="Picture 5" descr="A graph showing a line&#10;&#10;Description automatically generated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66" y="1440873"/>
            <a:ext cx="2967633" cy="2609919"/>
          </a:xfrm>
          <a:prstGeom prst="rect">
            <a:avLst/>
          </a:prstGeom>
        </p:spPr>
      </p:pic>
      <p:pic>
        <p:nvPicPr>
          <p:cNvPr id="8" name="Picture 7" descr="A graph showing a line graph&#10;&#10;Description automatically generated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6" y="1440873"/>
            <a:ext cx="2967630" cy="2609919"/>
          </a:xfrm>
          <a:prstGeom prst="rect">
            <a:avLst/>
          </a:prstGeom>
        </p:spPr>
      </p:pic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779" y="1440873"/>
            <a:ext cx="2912221" cy="2609919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42176"/>
            <a:ext cx="3020288" cy="2702090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66" y="4142176"/>
            <a:ext cx="2967630" cy="2702090"/>
          </a:xfrm>
          <a:prstGeom prst="rect">
            <a:avLst/>
          </a:prstGeom>
        </p:spPr>
      </p:pic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4" y="4141388"/>
            <a:ext cx="2967630" cy="2702090"/>
          </a:xfrm>
          <a:prstGeom prst="rect">
            <a:avLst/>
          </a:prstGeom>
        </p:spPr>
      </p:pic>
      <p:pic>
        <p:nvPicPr>
          <p:cNvPr id="20" name="Picture 19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780" y="4141471"/>
            <a:ext cx="2912217" cy="269680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699314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Lead knee flexion FC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4"/>
            <a:ext cx="3020289" cy="260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8"/>
            <a:ext cx="2967630" cy="26968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7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2037750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Lead knee flexion </a:t>
            </a:r>
            <a:r>
              <a:rPr lang="en-US" dirty="0" err="1"/>
              <a:t>mer</a:t>
            </a:r>
            <a:r>
              <a:rPr lang="en-US" dirty="0"/>
              <a:t> delta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4"/>
            <a:ext cx="3020289" cy="260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8"/>
            <a:ext cx="3020288" cy="2696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8"/>
            <a:ext cx="2967630" cy="2696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7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2951676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Max cog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1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1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6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324677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Max Elbow Extension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3"/>
            <a:ext cx="3020289" cy="2609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6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47A0E-9CB7-566C-804D-259AE47C2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08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Max Shoulder </a:t>
            </a:r>
            <a:r>
              <a:rPr lang="en-US" dirty="0" err="1"/>
              <a:t>Horz</a:t>
            </a:r>
            <a:r>
              <a:rPr lang="en-US" dirty="0"/>
              <a:t> Abduction to fc timing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7"/>
            <a:ext cx="2967630" cy="26968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6"/>
            <a:ext cx="2967630" cy="2696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4068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17D3-A0DB-3AC4-2769-245DDEC2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27" y="271865"/>
            <a:ext cx="9905998" cy="1905000"/>
          </a:xfrm>
        </p:spPr>
        <p:txBody>
          <a:bodyPr/>
          <a:lstStyle/>
          <a:p>
            <a:r>
              <a:rPr lang="en-US" dirty="0"/>
              <a:t>Lead Leg Correlations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662CB92-7CA8-0275-2EDF-CF7AF62CE568}"/>
              </a:ext>
            </a:extLst>
          </p:cNvPr>
          <p:cNvSpPr/>
          <p:nvPr/>
        </p:nvSpPr>
        <p:spPr>
          <a:xfrm>
            <a:off x="376952" y="2613603"/>
            <a:ext cx="2989006" cy="1660735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Lead Knee Extension Velocity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32A609A-07D8-E601-014F-DE8F195DB340}"/>
              </a:ext>
            </a:extLst>
          </p:cNvPr>
          <p:cNvSpPr/>
          <p:nvPr/>
        </p:nvSpPr>
        <p:spPr>
          <a:xfrm>
            <a:off x="6040332" y="1230028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Squat Jump Height: -0.210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FD443DB-00D1-DD43-3F67-D2984F63B81F}"/>
              </a:ext>
            </a:extLst>
          </p:cNvPr>
          <p:cNvSpPr/>
          <p:nvPr/>
        </p:nvSpPr>
        <p:spPr>
          <a:xfrm>
            <a:off x="6040332" y="2161369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IMTP Peak Force: -0.192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12150FC-16D2-A0CE-E16A-B8B5BEE3AC94}"/>
              </a:ext>
            </a:extLst>
          </p:cNvPr>
          <p:cNvSpPr/>
          <p:nvPr/>
        </p:nvSpPr>
        <p:spPr>
          <a:xfrm>
            <a:off x="6040332" y="4050873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Medball 4lb Overhead Throw: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-0.184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F66CD10-4DE3-120D-0827-EE686F5BBDA6}"/>
              </a:ext>
            </a:extLst>
          </p:cNvPr>
          <p:cNvSpPr/>
          <p:nvPr/>
        </p:nvSpPr>
        <p:spPr>
          <a:xfrm>
            <a:off x="6040332" y="3104527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Medball 6lb Shotput: -0.187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CC75B76-46AD-E594-09F8-1F30791C0371}"/>
              </a:ext>
            </a:extLst>
          </p:cNvPr>
          <p:cNvSpPr/>
          <p:nvPr/>
        </p:nvSpPr>
        <p:spPr>
          <a:xfrm>
            <a:off x="6040332" y="5069203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Broad Jump: -0.166</a:t>
            </a: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194F8DB0-7F83-6DC0-C74E-3DD018D0D301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3365958" y="1569472"/>
            <a:ext cx="2674374" cy="1874499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65F2F9-CB8F-7EA0-2156-9C3AB570E7D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3365958" y="2500813"/>
            <a:ext cx="2674374" cy="94315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D5865F-2EEE-5340-6D25-5F3F37D5D331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365958" y="3443971"/>
            <a:ext cx="2674374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474A1E-0D23-FF76-2FB6-2FB836CB805F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365958" y="3443971"/>
            <a:ext cx="2674374" cy="94634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31B7A9-C737-B110-EC64-01AE8C261F20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365958" y="3443971"/>
            <a:ext cx="2674374" cy="196467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6AD5DDF-A0FB-35C9-9FD9-F990BCD56432}"/>
              </a:ext>
            </a:extLst>
          </p:cNvPr>
          <p:cNvSpPr/>
          <p:nvPr/>
        </p:nvSpPr>
        <p:spPr>
          <a:xfrm>
            <a:off x="6040332" y="6012361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Medball 6lb Scoop Throw: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-0.145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4E1739-B84F-A716-2901-4B54D4603CC2}"/>
              </a:ext>
            </a:extLst>
          </p:cNvPr>
          <p:cNvCxnSpPr>
            <a:cxnSpLocks/>
            <a:stCxn id="4" idx="6"/>
            <a:endCxn id="40" idx="2"/>
          </p:cNvCxnSpPr>
          <p:nvPr/>
        </p:nvCxnSpPr>
        <p:spPr>
          <a:xfrm>
            <a:off x="3365958" y="3443971"/>
            <a:ext cx="2674374" cy="290783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A762BC29-23F7-8927-5D6D-C56B26FC4DF5}"/>
              </a:ext>
            </a:extLst>
          </p:cNvPr>
          <p:cNvSpPr/>
          <p:nvPr/>
        </p:nvSpPr>
        <p:spPr>
          <a:xfrm>
            <a:off x="6040332" y="271865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CMJ Jump Height: -0.283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06AEE8-4822-E72A-5484-BED121F04CB1}"/>
              </a:ext>
            </a:extLst>
          </p:cNvPr>
          <p:cNvCxnSpPr>
            <a:cxnSpLocks/>
            <a:stCxn id="4" idx="6"/>
            <a:endCxn id="3" idx="2"/>
          </p:cNvCxnSpPr>
          <p:nvPr/>
        </p:nvCxnSpPr>
        <p:spPr>
          <a:xfrm flipV="1">
            <a:off x="3365958" y="611309"/>
            <a:ext cx="2674374" cy="2832662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368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Max Shoulder Rotational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6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205665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Max Trunk Rotational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6"/>
            <a:ext cx="3020288" cy="2696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6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357587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On plane percentage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44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44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756265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Pelvis Rotation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7"/>
            <a:ext cx="2967630" cy="26968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4022378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Pelvis to Trunk Timing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87"/>
            <a:ext cx="3020288" cy="2696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86"/>
            <a:ext cx="2967630" cy="2696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87"/>
            <a:ext cx="2967630" cy="26968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86"/>
            <a:ext cx="2912217" cy="269680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2154764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Shoulder Horizontal Abduction FC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44"/>
            <a:ext cx="3020288" cy="2696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43"/>
            <a:ext cx="2967630" cy="269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43"/>
            <a:ext cx="2967630" cy="2696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43"/>
            <a:ext cx="2912217" cy="26968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2657686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Shoulder Rotation 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44"/>
            <a:ext cx="3020288" cy="2696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44"/>
            <a:ext cx="2967630" cy="26968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43"/>
            <a:ext cx="2967630" cy="26099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43"/>
            <a:ext cx="2912217" cy="260991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3486565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Shoulder to br timing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42"/>
            <a:ext cx="3020288" cy="2696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42"/>
            <a:ext cx="2967630" cy="2696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41"/>
            <a:ext cx="2967630" cy="269680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768668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Stride width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3"/>
            <a:ext cx="2967633" cy="260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44"/>
            <a:ext cx="3020288" cy="2696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43"/>
            <a:ext cx="2967630" cy="2696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43"/>
            <a:ext cx="2967630" cy="2696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44"/>
            <a:ext cx="2912217" cy="269680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3471095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Trunk Lean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41"/>
            <a:ext cx="3020288" cy="2696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42"/>
            <a:ext cx="2967630" cy="2696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40"/>
            <a:ext cx="2967630" cy="2696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41"/>
            <a:ext cx="2912217" cy="269680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3440289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17D3-A0DB-3AC4-2769-245DDEC2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74" y="207399"/>
            <a:ext cx="9905998" cy="1905000"/>
          </a:xfrm>
        </p:spPr>
        <p:txBody>
          <a:bodyPr/>
          <a:lstStyle/>
          <a:p>
            <a:r>
              <a:rPr lang="en-US" dirty="0"/>
              <a:t>COG Velocity Correlations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662CB92-7CA8-0275-2EDF-CF7AF62CE568}"/>
              </a:ext>
            </a:extLst>
          </p:cNvPr>
          <p:cNvSpPr/>
          <p:nvPr/>
        </p:nvSpPr>
        <p:spPr>
          <a:xfrm>
            <a:off x="412084" y="3313159"/>
            <a:ext cx="2989006" cy="1660735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Max COG Velocity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32A609A-07D8-E601-014F-DE8F195DB340}"/>
              </a:ext>
            </a:extLst>
          </p:cNvPr>
          <p:cNvSpPr/>
          <p:nvPr/>
        </p:nvSpPr>
        <p:spPr>
          <a:xfrm>
            <a:off x="6399930" y="1217966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Stride Length %: 0.769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FD443DB-00D1-DD43-3F67-D2984F63B81F}"/>
              </a:ext>
            </a:extLst>
          </p:cNvPr>
          <p:cNvSpPr/>
          <p:nvPr/>
        </p:nvSpPr>
        <p:spPr>
          <a:xfrm>
            <a:off x="6399929" y="2242205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Medball 6lb Shotput: 0.292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12150FC-16D2-A0CE-E16A-B8B5BEE3AC94}"/>
              </a:ext>
            </a:extLst>
          </p:cNvPr>
          <p:cNvSpPr/>
          <p:nvPr/>
        </p:nvSpPr>
        <p:spPr>
          <a:xfrm>
            <a:off x="6399929" y="4131709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Lead Leg Lateral Jump: 0.244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F66CD10-4DE3-120D-0827-EE686F5BBDA6}"/>
              </a:ext>
            </a:extLst>
          </p:cNvPr>
          <p:cNvSpPr/>
          <p:nvPr/>
        </p:nvSpPr>
        <p:spPr>
          <a:xfrm>
            <a:off x="6399929" y="3185363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Broad Jump: 0.272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CC75B76-46AD-E594-09F8-1F30791C0371}"/>
              </a:ext>
            </a:extLst>
          </p:cNvPr>
          <p:cNvSpPr/>
          <p:nvPr/>
        </p:nvSpPr>
        <p:spPr>
          <a:xfrm>
            <a:off x="6399929" y="5150039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CMJ Jump Height: 0.224</a:t>
            </a: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194F8DB0-7F83-6DC0-C74E-3DD018D0D301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3401090" y="1557410"/>
            <a:ext cx="2998840" cy="2586117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65F2F9-CB8F-7EA0-2156-9C3AB570E7D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3401090" y="2581649"/>
            <a:ext cx="2998839" cy="156187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D5865F-2EEE-5340-6D25-5F3F37D5D331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3401090" y="3524807"/>
            <a:ext cx="2998839" cy="61872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474A1E-0D23-FF76-2FB6-2FB836CB805F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401090" y="4143527"/>
            <a:ext cx="2998839" cy="32762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31B7A9-C737-B110-EC64-01AE8C261F20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401090" y="4143527"/>
            <a:ext cx="2998839" cy="134595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6AD5DDF-A0FB-35C9-9FD9-F990BCD56432}"/>
              </a:ext>
            </a:extLst>
          </p:cNvPr>
          <p:cNvSpPr/>
          <p:nvPr/>
        </p:nvSpPr>
        <p:spPr>
          <a:xfrm>
            <a:off x="6399929" y="6093197"/>
            <a:ext cx="551589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Squat Jump Height: 0.206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4E1739-B84F-A716-2901-4B54D4603CC2}"/>
              </a:ext>
            </a:extLst>
          </p:cNvPr>
          <p:cNvCxnSpPr>
            <a:cxnSpLocks/>
            <a:stCxn id="4" idx="6"/>
            <a:endCxn id="40" idx="2"/>
          </p:cNvCxnSpPr>
          <p:nvPr/>
        </p:nvCxnSpPr>
        <p:spPr>
          <a:xfrm>
            <a:off x="3401090" y="4143527"/>
            <a:ext cx="2998839" cy="228911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711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16B-8FC2-089D-57EB-109CCC81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" y="184727"/>
            <a:ext cx="11828207" cy="811907"/>
          </a:xfrm>
        </p:spPr>
        <p:txBody>
          <a:bodyPr/>
          <a:lstStyle/>
          <a:p>
            <a:pPr algn="ctr"/>
            <a:r>
              <a:rPr lang="en-US" dirty="0"/>
              <a:t>Trunk Rotation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03FF-3A17-1227-E7D4-A4E62C45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40872"/>
            <a:ext cx="3020289" cy="2609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08C8-1752-C69E-D754-935666F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1440872"/>
            <a:ext cx="2967633" cy="260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8C03-89BD-DF75-09C6-8DCC783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6" y="1440872"/>
            <a:ext cx="2967630" cy="260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E3B5-7630-99C7-F498-A1B02AAB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79" y="1440872"/>
            <a:ext cx="2912221" cy="2609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3EBA6-0C21-E92D-E8DE-EEFC2284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41343"/>
            <a:ext cx="3020288" cy="2696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CA92-8D5B-D430-4309-0631C3B0B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366" y="4141342"/>
            <a:ext cx="2967630" cy="2696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5A173-60A1-82C8-1EAB-9E750EA2C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074" y="4141342"/>
            <a:ext cx="2967630" cy="2696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3C182-D750-EB1B-C223-CD8E3AA79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9780" y="4141343"/>
            <a:ext cx="2912217" cy="269680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30E89FD-ABFC-00C3-CD45-8E278DA8FEFC}"/>
              </a:ext>
            </a:extLst>
          </p:cNvPr>
          <p:cNvSpPr txBox="1">
            <a:spLocks/>
          </p:cNvSpPr>
          <p:nvPr/>
        </p:nvSpPr>
        <p:spPr>
          <a:xfrm>
            <a:off x="363793" y="733398"/>
            <a:ext cx="11828207" cy="811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		80						   85						  90						95</a:t>
            </a:r>
          </a:p>
        </p:txBody>
      </p:sp>
    </p:spTree>
    <p:extLst>
      <p:ext uri="{BB962C8B-B14F-4D97-AF65-F5344CB8AC3E}">
        <p14:creationId xmlns:p14="http://schemas.microsoft.com/office/powerpoint/2010/main" val="1917026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49A0A-E0E6-8CBE-8BE9-96BF2E1C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Further research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8155-9E24-1DEF-4C3E-DD009E49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2073966"/>
          </a:xfrm>
        </p:spPr>
        <p:txBody>
          <a:bodyPr anchor="t">
            <a:normAutofit/>
          </a:bodyPr>
          <a:lstStyle/>
          <a:p>
            <a:r>
              <a:rPr lang="en-US" dirty="0"/>
              <a:t>Force plate mound correlations</a:t>
            </a:r>
          </a:p>
          <a:p>
            <a:r>
              <a:rPr lang="en-US" dirty="0"/>
              <a:t>Effect of lateral movement on command and ball velocity</a:t>
            </a:r>
          </a:p>
          <a:p>
            <a:r>
              <a:rPr lang="en-US" dirty="0"/>
              <a:t>Explaining why glove shoulder range of motion is popping up on correlations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3B49663-7A47-3403-DC12-37D3924F3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86979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A0A1-6309-5A2C-5297-DC110A43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notes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DF74A-943D-290A-8678-478233E0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new biomechanics data there is code to do it on the computer in lee’s office. Open up spyder and it should be pulled up. </a:t>
            </a:r>
          </a:p>
          <a:p>
            <a:r>
              <a:rPr lang="en-US" dirty="0"/>
              <a:t>Code to acquire new trackman values and assessment data needs to be run in r-studio. These scripts will be emailed to Brett and Cody.</a:t>
            </a:r>
          </a:p>
          <a:p>
            <a:r>
              <a:rPr lang="en-US"/>
              <a:t>Thank </a:t>
            </a:r>
            <a:r>
              <a:rPr lang="en-US" dirty="0"/>
              <a:t>you for the opportunity and all the help</a:t>
            </a: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4003F1D0-6271-3F48-9A4D-35F9930B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646" y="445196"/>
            <a:ext cx="2233807" cy="2233807"/>
          </a:xfrm>
          <a:prstGeom prst="ellipse">
            <a:avLst/>
          </a:prstGeom>
          <a:ln w="63500" cap="rnd">
            <a:solidFill>
              <a:srgbClr val="F6D4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6948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17D3-A0DB-3AC4-2769-245DDEC2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74" y="207399"/>
            <a:ext cx="9905998" cy="1905000"/>
          </a:xfrm>
        </p:spPr>
        <p:txBody>
          <a:bodyPr/>
          <a:lstStyle/>
          <a:p>
            <a:r>
              <a:rPr lang="en-US" dirty="0"/>
              <a:t>Shoulder Correlations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662CB92-7CA8-0275-2EDF-CF7AF62CE568}"/>
              </a:ext>
            </a:extLst>
          </p:cNvPr>
          <p:cNvSpPr/>
          <p:nvPr/>
        </p:nvSpPr>
        <p:spPr>
          <a:xfrm>
            <a:off x="412084" y="3165675"/>
            <a:ext cx="2989006" cy="1660735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Max Shoulder Rotational Velocity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32A609A-07D8-E601-014F-DE8F195DB340}"/>
              </a:ext>
            </a:extLst>
          </p:cNvPr>
          <p:cNvSpPr/>
          <p:nvPr/>
        </p:nvSpPr>
        <p:spPr>
          <a:xfrm>
            <a:off x="5357710" y="1680082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Eccentric Utilization Ratio: 0.258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FD443DB-00D1-DD43-3F67-D2984F63B81F}"/>
              </a:ext>
            </a:extLst>
          </p:cNvPr>
          <p:cNvSpPr/>
          <p:nvPr/>
        </p:nvSpPr>
        <p:spPr>
          <a:xfrm>
            <a:off x="5357709" y="2704321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Glove Shoulder External Rotation: 0.202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12150FC-16D2-A0CE-E16A-B8B5BEE3AC94}"/>
              </a:ext>
            </a:extLst>
          </p:cNvPr>
          <p:cNvSpPr/>
          <p:nvPr/>
        </p:nvSpPr>
        <p:spPr>
          <a:xfrm>
            <a:off x="5357709" y="4593825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Glove Shoulder </a:t>
            </a:r>
            <a:r>
              <a:rPr lang="en-US" sz="2000" b="1" dirty="0" err="1">
                <a:solidFill>
                  <a:schemeClr val="bg1"/>
                </a:solidFill>
              </a:rPr>
              <a:t>Horz</a:t>
            </a:r>
            <a:r>
              <a:rPr lang="en-US" sz="2000" b="1" dirty="0">
                <a:solidFill>
                  <a:schemeClr val="bg1"/>
                </a:solidFill>
              </a:rPr>
              <a:t> Abduction: 0.046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F66CD10-4DE3-120D-0827-EE686F5BBDA6}"/>
              </a:ext>
            </a:extLst>
          </p:cNvPr>
          <p:cNvSpPr/>
          <p:nvPr/>
        </p:nvSpPr>
        <p:spPr>
          <a:xfrm>
            <a:off x="5357709" y="3647479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Broad Jump: 0.078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CC75B76-46AD-E594-09F8-1F30791C0371}"/>
              </a:ext>
            </a:extLst>
          </p:cNvPr>
          <p:cNvSpPr/>
          <p:nvPr/>
        </p:nvSpPr>
        <p:spPr>
          <a:xfrm>
            <a:off x="5357709" y="5612155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Throwing Shoulder Total Range: 0.040</a:t>
            </a: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194F8DB0-7F83-6DC0-C74E-3DD018D0D301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3401090" y="2019526"/>
            <a:ext cx="1956620" cy="1976517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65F2F9-CB8F-7EA0-2156-9C3AB570E7D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3401090" y="3043765"/>
            <a:ext cx="1956619" cy="95227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D5865F-2EEE-5340-6D25-5F3F37D5D331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3401090" y="3986923"/>
            <a:ext cx="1956619" cy="912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474A1E-0D23-FF76-2FB6-2FB836CB805F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401090" y="3996043"/>
            <a:ext cx="1956619" cy="93722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31B7A9-C737-B110-EC64-01AE8C261F20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401090" y="3996043"/>
            <a:ext cx="1956619" cy="195555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4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17D3-A0DB-3AC4-2769-245DDEC2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74" y="207399"/>
            <a:ext cx="9905998" cy="1905000"/>
          </a:xfrm>
        </p:spPr>
        <p:txBody>
          <a:bodyPr/>
          <a:lstStyle/>
          <a:p>
            <a:r>
              <a:rPr lang="en-US" dirty="0"/>
              <a:t>Elbow Correlations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662CB92-7CA8-0275-2EDF-CF7AF62CE568}"/>
              </a:ext>
            </a:extLst>
          </p:cNvPr>
          <p:cNvSpPr/>
          <p:nvPr/>
        </p:nvSpPr>
        <p:spPr>
          <a:xfrm>
            <a:off x="412084" y="2949365"/>
            <a:ext cx="2989006" cy="1660735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Max Elbow Extension Velocity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32A609A-07D8-E601-014F-DE8F195DB340}"/>
              </a:ext>
            </a:extLst>
          </p:cNvPr>
          <p:cNvSpPr/>
          <p:nvPr/>
        </p:nvSpPr>
        <p:spPr>
          <a:xfrm>
            <a:off x="5357710" y="1463772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Broad Jump: 0.261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FD443DB-00D1-DD43-3F67-D2984F63B81F}"/>
              </a:ext>
            </a:extLst>
          </p:cNvPr>
          <p:cNvSpPr/>
          <p:nvPr/>
        </p:nvSpPr>
        <p:spPr>
          <a:xfrm>
            <a:off x="5357709" y="2488011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Medball 4lb Overhead Throw: 0.157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12150FC-16D2-A0CE-E16A-B8B5BEE3AC94}"/>
              </a:ext>
            </a:extLst>
          </p:cNvPr>
          <p:cNvSpPr/>
          <p:nvPr/>
        </p:nvSpPr>
        <p:spPr>
          <a:xfrm>
            <a:off x="5357709" y="4377515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Lead Leg Lateral Jump: 0.153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F66CD10-4DE3-120D-0827-EE686F5BBDA6}"/>
              </a:ext>
            </a:extLst>
          </p:cNvPr>
          <p:cNvSpPr/>
          <p:nvPr/>
        </p:nvSpPr>
        <p:spPr>
          <a:xfrm>
            <a:off x="5357709" y="3431169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Throwing Shoulder Total Range: 0.155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CC75B76-46AD-E594-09F8-1F30791C0371}"/>
              </a:ext>
            </a:extLst>
          </p:cNvPr>
          <p:cNvSpPr/>
          <p:nvPr/>
        </p:nvSpPr>
        <p:spPr>
          <a:xfrm>
            <a:off x="5357709" y="5395845"/>
            <a:ext cx="6558116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Dynamic Strength Index: -0.215</a:t>
            </a: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194F8DB0-7F83-6DC0-C74E-3DD018D0D301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3401090" y="1803216"/>
            <a:ext cx="1956620" cy="1976517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65F2F9-CB8F-7EA0-2156-9C3AB570E7D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3401090" y="2827455"/>
            <a:ext cx="1956619" cy="95227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D5865F-2EEE-5340-6D25-5F3F37D5D331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3401090" y="3770613"/>
            <a:ext cx="1956619" cy="912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474A1E-0D23-FF76-2FB6-2FB836CB805F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401090" y="3779733"/>
            <a:ext cx="1956619" cy="93722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31B7A9-C737-B110-EC64-01AE8C261F20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401090" y="3779733"/>
            <a:ext cx="1956619" cy="195555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01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17D3-A0DB-3AC4-2769-245DDEC2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" y="214551"/>
            <a:ext cx="9905998" cy="1905000"/>
          </a:xfrm>
        </p:spPr>
        <p:txBody>
          <a:bodyPr/>
          <a:lstStyle/>
          <a:p>
            <a:r>
              <a:rPr lang="en-US" dirty="0"/>
              <a:t>Velocity Correlations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662CB92-7CA8-0275-2EDF-CF7AF62CE568}"/>
              </a:ext>
            </a:extLst>
          </p:cNvPr>
          <p:cNvSpPr/>
          <p:nvPr/>
        </p:nvSpPr>
        <p:spPr>
          <a:xfrm>
            <a:off x="367120" y="2598632"/>
            <a:ext cx="2989006" cy="1660735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Average Fastball Velocity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32A609A-07D8-E601-014F-DE8F195DB340}"/>
              </a:ext>
            </a:extLst>
          </p:cNvPr>
          <p:cNvSpPr/>
          <p:nvPr/>
        </p:nvSpPr>
        <p:spPr>
          <a:xfrm>
            <a:off x="6040332" y="1215058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Dynamic Strength Index: 0.410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FD443DB-00D1-DD43-3F67-D2984F63B81F}"/>
              </a:ext>
            </a:extLst>
          </p:cNvPr>
          <p:cNvSpPr/>
          <p:nvPr/>
        </p:nvSpPr>
        <p:spPr>
          <a:xfrm>
            <a:off x="6040332" y="2146399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Glove Shoulder Internal Rotation: 0.342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12150FC-16D2-A0CE-E16A-B8B5BEE3AC94}"/>
              </a:ext>
            </a:extLst>
          </p:cNvPr>
          <p:cNvSpPr/>
          <p:nvPr/>
        </p:nvSpPr>
        <p:spPr>
          <a:xfrm>
            <a:off x="6040332" y="4035903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Throwing Shoulder External Rotation: 0.289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F66CD10-4DE3-120D-0827-EE686F5BBDA6}"/>
              </a:ext>
            </a:extLst>
          </p:cNvPr>
          <p:cNvSpPr/>
          <p:nvPr/>
        </p:nvSpPr>
        <p:spPr>
          <a:xfrm>
            <a:off x="6040332" y="3089557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Lead Leg Lateral Jump: 0.332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CC75B76-46AD-E594-09F8-1F30791C0371}"/>
              </a:ext>
            </a:extLst>
          </p:cNvPr>
          <p:cNvSpPr/>
          <p:nvPr/>
        </p:nvSpPr>
        <p:spPr>
          <a:xfrm>
            <a:off x="6040332" y="5054233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Drive Leg Hip Prone External Rotation: 0.270</a:t>
            </a: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194F8DB0-7F83-6DC0-C74E-3DD018D0D301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3356126" y="1554502"/>
            <a:ext cx="2684206" cy="1874498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65F2F9-CB8F-7EA0-2156-9C3AB570E7D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3356126" y="2485843"/>
            <a:ext cx="2684206" cy="943157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D5865F-2EEE-5340-6D25-5F3F37D5D331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356126" y="3429000"/>
            <a:ext cx="2684206" cy="1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474A1E-0D23-FF76-2FB6-2FB836CB805F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356126" y="3429000"/>
            <a:ext cx="2684206" cy="946347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31B7A9-C737-B110-EC64-01AE8C261F20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356126" y="3429000"/>
            <a:ext cx="2684206" cy="1964677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6AD5DDF-A0FB-35C9-9FD9-F990BCD56432}"/>
              </a:ext>
            </a:extLst>
          </p:cNvPr>
          <p:cNvSpPr/>
          <p:nvPr/>
        </p:nvSpPr>
        <p:spPr>
          <a:xfrm>
            <a:off x="6040332" y="5997391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Lead Leg Hip Prone External Rotation: 0.249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4E1739-B84F-A716-2901-4B54D4603CC2}"/>
              </a:ext>
            </a:extLst>
          </p:cNvPr>
          <p:cNvCxnSpPr>
            <a:cxnSpLocks/>
            <a:stCxn id="4" idx="6"/>
            <a:endCxn id="40" idx="2"/>
          </p:cNvCxnSpPr>
          <p:nvPr/>
        </p:nvCxnSpPr>
        <p:spPr>
          <a:xfrm>
            <a:off x="3356126" y="3429000"/>
            <a:ext cx="2684206" cy="29078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A762BC29-23F7-8927-5D6D-C56B26FC4DF5}"/>
              </a:ext>
            </a:extLst>
          </p:cNvPr>
          <p:cNvSpPr/>
          <p:nvPr/>
        </p:nvSpPr>
        <p:spPr>
          <a:xfrm>
            <a:off x="6040332" y="256895"/>
            <a:ext cx="5879690" cy="678887"/>
          </a:xfrm>
          <a:prstGeom prst="flowChartConnector">
            <a:avLst/>
          </a:prstGeom>
          <a:solidFill>
            <a:srgbClr val="F6D4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CMJ Peak Force: 0.418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06AEE8-4822-E72A-5484-BED121F04CB1}"/>
              </a:ext>
            </a:extLst>
          </p:cNvPr>
          <p:cNvCxnSpPr>
            <a:cxnSpLocks/>
            <a:stCxn id="4" idx="6"/>
            <a:endCxn id="3" idx="2"/>
          </p:cNvCxnSpPr>
          <p:nvPr/>
        </p:nvCxnSpPr>
        <p:spPr>
          <a:xfrm flipV="1">
            <a:off x="3356126" y="596339"/>
            <a:ext cx="2684206" cy="2832661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2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17D3-A0DB-3AC4-2769-245DDEC2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Suggested kpi’s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BC3B19-49A9-5807-6E10-D5C39DE41E06}"/>
              </a:ext>
            </a:extLst>
          </p:cNvPr>
          <p:cNvSpPr txBox="1">
            <a:spLocks/>
          </p:cNvSpPr>
          <p:nvPr/>
        </p:nvSpPr>
        <p:spPr>
          <a:xfrm>
            <a:off x="4973046" y="714375"/>
            <a:ext cx="6253751" cy="507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Lead and Drive Leg Lateral Jump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Broad Jump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CMJ Peak Force and Jump Height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Medball Throws (6lb shotput or 4lb overhead) 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Dynamic Strength Index</a:t>
            </a:r>
          </a:p>
        </p:txBody>
      </p:sp>
    </p:spTree>
    <p:extLst>
      <p:ext uri="{BB962C8B-B14F-4D97-AF65-F5344CB8AC3E}">
        <p14:creationId xmlns:p14="http://schemas.microsoft.com/office/powerpoint/2010/main" val="1731072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701</TotalTime>
  <Words>1437</Words>
  <Application>Microsoft Office PowerPoint</Application>
  <PresentationFormat>Widescreen</PresentationFormat>
  <Paragraphs>150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Century Gothic</vt:lpstr>
      <vt:lpstr>Mesh</vt:lpstr>
      <vt:lpstr>Premier Pitching and Performance presentation</vt:lpstr>
      <vt:lpstr>Web Velo Correlation Strategy</vt:lpstr>
      <vt:lpstr>Trunk Correlations</vt:lpstr>
      <vt:lpstr>Lead Leg Correlations</vt:lpstr>
      <vt:lpstr>COG Velocity Correlations</vt:lpstr>
      <vt:lpstr>Shoulder Correlations</vt:lpstr>
      <vt:lpstr>Elbow Correlations</vt:lpstr>
      <vt:lpstr>Velocity Correlations</vt:lpstr>
      <vt:lpstr>Suggested kpi’s</vt:lpstr>
      <vt:lpstr>Further Research  height and Weight </vt:lpstr>
      <vt:lpstr>Effect of Weight on Max Trunk rotational Velocity</vt:lpstr>
      <vt:lpstr>Effect of Weight on Max COG Velocity</vt:lpstr>
      <vt:lpstr>Effect of Weight on Max Lead Knee Extension Velocity</vt:lpstr>
      <vt:lpstr>Effect of Weight on Max Pelvis rotational Velocity</vt:lpstr>
      <vt:lpstr>Validating Biometric ideal ranges</vt:lpstr>
      <vt:lpstr>Elbow flexion fc</vt:lpstr>
      <vt:lpstr>Forward Trunk TIlt</vt:lpstr>
      <vt:lpstr>Lead knee flexion br delta</vt:lpstr>
      <vt:lpstr>Lead knee flexion mer delta</vt:lpstr>
      <vt:lpstr>Pelvis to Trunk Timing</vt:lpstr>
      <vt:lpstr>Max cog velocity</vt:lpstr>
      <vt:lpstr>Max Elbow Extension Velocity</vt:lpstr>
      <vt:lpstr>Max Trunk Rotational Velocity</vt:lpstr>
      <vt:lpstr>Stride width</vt:lpstr>
      <vt:lpstr>On plane percentage</vt:lpstr>
      <vt:lpstr>Other biomechanic graphs</vt:lpstr>
      <vt:lpstr>Elbow flexion fc</vt:lpstr>
      <vt:lpstr>FC to pelvis Timing</vt:lpstr>
      <vt:lpstr>Forward Trunk TIlt</vt:lpstr>
      <vt:lpstr>Hip Shoulder Separation</vt:lpstr>
      <vt:lpstr>HSS to FC Timing</vt:lpstr>
      <vt:lpstr>Lead knee Extension Velo Max</vt:lpstr>
      <vt:lpstr>Lead knee extension velo max to br timing</vt:lpstr>
      <vt:lpstr>Lead knee flexion br delta</vt:lpstr>
      <vt:lpstr>Lead knee flexion FC</vt:lpstr>
      <vt:lpstr>Lead knee flexion mer delta</vt:lpstr>
      <vt:lpstr>Max cog velocity</vt:lpstr>
      <vt:lpstr>Max Elbow Extension Velocity</vt:lpstr>
      <vt:lpstr>Max Shoulder Horz Abduction to fc timing</vt:lpstr>
      <vt:lpstr>Max Shoulder Rotational Velocity</vt:lpstr>
      <vt:lpstr>Max Trunk Rotational Velocity</vt:lpstr>
      <vt:lpstr>On plane percentage</vt:lpstr>
      <vt:lpstr>Pelvis Rotation</vt:lpstr>
      <vt:lpstr>Pelvis to Trunk Timing</vt:lpstr>
      <vt:lpstr>Shoulder Horizontal Abduction FC</vt:lpstr>
      <vt:lpstr>Shoulder Rotation MER</vt:lpstr>
      <vt:lpstr>Shoulder to br timing</vt:lpstr>
      <vt:lpstr>Stride width</vt:lpstr>
      <vt:lpstr>Trunk Lean</vt:lpstr>
      <vt:lpstr>Trunk Rotation</vt:lpstr>
      <vt:lpstr>Further research ideas</vt:lpstr>
      <vt:lpstr>Ending notes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Bennett Stice</dc:creator>
  <cp:lastModifiedBy>Bennett Stice</cp:lastModifiedBy>
  <cp:revision>1</cp:revision>
  <dcterms:created xsi:type="dcterms:W3CDTF">2024-08-08T16:47:47Z</dcterms:created>
  <dcterms:modified xsi:type="dcterms:W3CDTF">2024-08-14T18:31:25Z</dcterms:modified>
</cp:coreProperties>
</file>